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6" r:id="rId1"/>
  </p:sldMasterIdLst>
  <p:notesMasterIdLst>
    <p:notesMasterId r:id="rId37"/>
  </p:notesMasterIdLst>
  <p:sldIdLst>
    <p:sldId id="256" r:id="rId2"/>
    <p:sldId id="272" r:id="rId3"/>
    <p:sldId id="258" r:id="rId4"/>
    <p:sldId id="368" r:id="rId5"/>
    <p:sldId id="373" r:id="rId6"/>
    <p:sldId id="374" r:id="rId7"/>
    <p:sldId id="397" r:id="rId8"/>
    <p:sldId id="398" r:id="rId9"/>
    <p:sldId id="399" r:id="rId10"/>
    <p:sldId id="400" r:id="rId11"/>
    <p:sldId id="377" r:id="rId12"/>
    <p:sldId id="378" r:id="rId13"/>
    <p:sldId id="379" r:id="rId14"/>
    <p:sldId id="366" r:id="rId15"/>
    <p:sldId id="365" r:id="rId16"/>
    <p:sldId id="388" r:id="rId17"/>
    <p:sldId id="380" r:id="rId18"/>
    <p:sldId id="391" r:id="rId19"/>
    <p:sldId id="392" r:id="rId20"/>
    <p:sldId id="393" r:id="rId21"/>
    <p:sldId id="394" r:id="rId22"/>
    <p:sldId id="395" r:id="rId23"/>
    <p:sldId id="396" r:id="rId24"/>
    <p:sldId id="387" r:id="rId25"/>
    <p:sldId id="381" r:id="rId26"/>
    <p:sldId id="382" r:id="rId27"/>
    <p:sldId id="383" r:id="rId28"/>
    <p:sldId id="384" r:id="rId29"/>
    <p:sldId id="385" r:id="rId30"/>
    <p:sldId id="386" r:id="rId31"/>
    <p:sldId id="389" r:id="rId32"/>
    <p:sldId id="390" r:id="rId33"/>
    <p:sldId id="358" r:id="rId34"/>
    <p:sldId id="367" r:id="rId35"/>
    <p:sldId id="361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57D4CB-656A-48D4-92EC-0554AD010771}" type="doc">
      <dgm:prSet loTypeId="urn:microsoft.com/office/officeart/2005/8/layout/cycle8" loCatId="cycle" qsTypeId="urn:microsoft.com/office/officeart/2005/8/quickstyle/simple1" qsCatId="simple" csTypeId="urn:microsoft.com/office/officeart/2005/8/colors/accent1_4" csCatId="accent1" phldr="1"/>
      <dgm:spPr/>
    </dgm:pt>
    <dgm:pt modelId="{1460D3B4-892C-4A5E-927A-FA460A20613B}">
      <dgm:prSet phldrT="[Testo]" custT="1"/>
      <dgm:spPr/>
      <dgm:t>
        <a:bodyPr/>
        <a:lstStyle/>
        <a:p>
          <a:r>
            <a:rPr lang="it-IT" sz="900" dirty="0"/>
            <a:t>Identificazione del dominio</a:t>
          </a:r>
        </a:p>
      </dgm:t>
    </dgm:pt>
    <dgm:pt modelId="{B8E72336-3531-4C09-B2AC-3D6454B164BD}" type="parTrans" cxnId="{43D2152C-90F1-4840-8E3A-113024BE0C22}">
      <dgm:prSet/>
      <dgm:spPr/>
      <dgm:t>
        <a:bodyPr/>
        <a:lstStyle/>
        <a:p>
          <a:endParaRPr lang="it-IT" sz="1800"/>
        </a:p>
      </dgm:t>
    </dgm:pt>
    <dgm:pt modelId="{385B224B-0937-4908-8CB8-DC0182559E63}" type="sibTrans" cxnId="{43D2152C-90F1-4840-8E3A-113024BE0C22}">
      <dgm:prSet/>
      <dgm:spPr/>
      <dgm:t>
        <a:bodyPr/>
        <a:lstStyle/>
        <a:p>
          <a:endParaRPr lang="it-IT" sz="1800"/>
        </a:p>
      </dgm:t>
    </dgm:pt>
    <dgm:pt modelId="{C1767643-B0D3-41B1-8544-6E4E10DFF9A7}">
      <dgm:prSet phldrT="[Testo]" custT="1"/>
      <dgm:spPr/>
      <dgm:t>
        <a:bodyPr/>
        <a:lstStyle/>
        <a:p>
          <a:r>
            <a:rPr lang="it-IT" sz="900" dirty="0"/>
            <a:t>Considerazioni sul riuso</a:t>
          </a:r>
        </a:p>
      </dgm:t>
    </dgm:pt>
    <dgm:pt modelId="{A05E97A1-C030-4482-A91E-A84F42D19248}" type="parTrans" cxnId="{B589D747-57C4-4C26-B513-AE7C0904F883}">
      <dgm:prSet/>
      <dgm:spPr/>
      <dgm:t>
        <a:bodyPr/>
        <a:lstStyle/>
        <a:p>
          <a:endParaRPr lang="it-IT" sz="1800"/>
        </a:p>
      </dgm:t>
    </dgm:pt>
    <dgm:pt modelId="{D001A286-33C4-40F1-820E-7089035F5E85}" type="sibTrans" cxnId="{B589D747-57C4-4C26-B513-AE7C0904F883}">
      <dgm:prSet/>
      <dgm:spPr/>
      <dgm:t>
        <a:bodyPr/>
        <a:lstStyle/>
        <a:p>
          <a:endParaRPr lang="it-IT" sz="1800"/>
        </a:p>
      </dgm:t>
    </dgm:pt>
    <dgm:pt modelId="{1A639DF3-5C14-4374-977D-04FC2AFCED69}">
      <dgm:prSet phldrT="[Testo]" custT="1"/>
      <dgm:spPr/>
      <dgm:t>
        <a:bodyPr/>
        <a:lstStyle/>
        <a:p>
          <a:r>
            <a:rPr lang="it-IT" sz="900" dirty="0"/>
            <a:t>Elencazione dei termini</a:t>
          </a:r>
        </a:p>
      </dgm:t>
    </dgm:pt>
    <dgm:pt modelId="{10CF3E76-5444-4D27-9535-6A17AE97C8E8}" type="parTrans" cxnId="{BBA9645B-8959-4CDA-9640-4FD3E102B4B2}">
      <dgm:prSet/>
      <dgm:spPr/>
      <dgm:t>
        <a:bodyPr/>
        <a:lstStyle/>
        <a:p>
          <a:endParaRPr lang="it-IT" sz="1800"/>
        </a:p>
      </dgm:t>
    </dgm:pt>
    <dgm:pt modelId="{455BCF4B-8D05-47E9-9D67-01A2786B7813}" type="sibTrans" cxnId="{BBA9645B-8959-4CDA-9640-4FD3E102B4B2}">
      <dgm:prSet/>
      <dgm:spPr/>
      <dgm:t>
        <a:bodyPr/>
        <a:lstStyle/>
        <a:p>
          <a:endParaRPr lang="it-IT" sz="1800"/>
        </a:p>
      </dgm:t>
    </dgm:pt>
    <dgm:pt modelId="{F956B501-5661-45A7-BC30-F18E9902357C}">
      <dgm:prSet phldrT="[Testo]" custT="1"/>
      <dgm:spPr/>
      <dgm:t>
        <a:bodyPr/>
        <a:lstStyle/>
        <a:p>
          <a:r>
            <a:rPr lang="it-IT" sz="900" dirty="0"/>
            <a:t>Definizione delle classi</a:t>
          </a:r>
        </a:p>
      </dgm:t>
    </dgm:pt>
    <dgm:pt modelId="{32B9B4EB-D15C-417D-AE56-06DB4D3C1941}" type="parTrans" cxnId="{47D5CB31-395C-4A53-8031-D8BD57710AE5}">
      <dgm:prSet/>
      <dgm:spPr/>
      <dgm:t>
        <a:bodyPr/>
        <a:lstStyle/>
        <a:p>
          <a:endParaRPr lang="it-IT" sz="1800"/>
        </a:p>
      </dgm:t>
    </dgm:pt>
    <dgm:pt modelId="{5F74AAD9-4EAF-4BF1-8A49-D2CC0F38AE85}" type="sibTrans" cxnId="{47D5CB31-395C-4A53-8031-D8BD57710AE5}">
      <dgm:prSet/>
      <dgm:spPr/>
      <dgm:t>
        <a:bodyPr/>
        <a:lstStyle/>
        <a:p>
          <a:endParaRPr lang="it-IT" sz="1800"/>
        </a:p>
      </dgm:t>
    </dgm:pt>
    <dgm:pt modelId="{4F648118-FD5F-4686-8B2A-6E2DC5664605}">
      <dgm:prSet phldrT="[Testo]" custT="1"/>
      <dgm:spPr/>
      <dgm:t>
        <a:bodyPr/>
        <a:lstStyle/>
        <a:p>
          <a:r>
            <a:rPr lang="it-IT" sz="900" dirty="0"/>
            <a:t>Definizione delle proprietà</a:t>
          </a:r>
        </a:p>
      </dgm:t>
    </dgm:pt>
    <dgm:pt modelId="{623E8846-A689-4DF4-872D-7688EB39DC82}" type="parTrans" cxnId="{20479B7A-E54E-4179-B01D-F28D1F90D54D}">
      <dgm:prSet/>
      <dgm:spPr/>
      <dgm:t>
        <a:bodyPr/>
        <a:lstStyle/>
        <a:p>
          <a:endParaRPr lang="it-IT" sz="1800"/>
        </a:p>
      </dgm:t>
    </dgm:pt>
    <dgm:pt modelId="{60D80859-6440-4993-90E1-7538B787F2CE}" type="sibTrans" cxnId="{20479B7A-E54E-4179-B01D-F28D1F90D54D}">
      <dgm:prSet/>
      <dgm:spPr/>
      <dgm:t>
        <a:bodyPr/>
        <a:lstStyle/>
        <a:p>
          <a:endParaRPr lang="it-IT" sz="1800"/>
        </a:p>
      </dgm:t>
    </dgm:pt>
    <dgm:pt modelId="{BC76936F-13CF-47F4-9679-E7196C2411DF}">
      <dgm:prSet phldrT="[Testo]" custT="1"/>
      <dgm:spPr/>
      <dgm:t>
        <a:bodyPr/>
        <a:lstStyle/>
        <a:p>
          <a:r>
            <a:rPr lang="it-IT" sz="900" dirty="0"/>
            <a:t>Definizione dei vincoli</a:t>
          </a:r>
        </a:p>
      </dgm:t>
    </dgm:pt>
    <dgm:pt modelId="{D1E14361-523C-4609-B27E-310B2B67E28C}" type="parTrans" cxnId="{03C991F3-FFC0-431B-8F6D-EED1EBF666E7}">
      <dgm:prSet/>
      <dgm:spPr/>
      <dgm:t>
        <a:bodyPr/>
        <a:lstStyle/>
        <a:p>
          <a:endParaRPr lang="it-IT" sz="1800"/>
        </a:p>
      </dgm:t>
    </dgm:pt>
    <dgm:pt modelId="{C71E3C4D-F283-40CD-A4F5-DB17EF002F82}" type="sibTrans" cxnId="{03C991F3-FFC0-431B-8F6D-EED1EBF666E7}">
      <dgm:prSet/>
      <dgm:spPr/>
      <dgm:t>
        <a:bodyPr/>
        <a:lstStyle/>
        <a:p>
          <a:endParaRPr lang="it-IT" sz="1800"/>
        </a:p>
      </dgm:t>
    </dgm:pt>
    <dgm:pt modelId="{0601185F-5212-4A59-A00A-5B8DE22E7614}">
      <dgm:prSet phldrT="[Testo]" custT="1"/>
      <dgm:spPr/>
      <dgm:t>
        <a:bodyPr/>
        <a:lstStyle/>
        <a:p>
          <a:r>
            <a:rPr lang="it-IT" sz="900" dirty="0"/>
            <a:t>Creazione delle istanze</a:t>
          </a:r>
        </a:p>
      </dgm:t>
    </dgm:pt>
    <dgm:pt modelId="{F56AB2F1-012C-416B-8077-E31ECAF69DD1}" type="parTrans" cxnId="{E279892B-5291-439A-B2AC-AF34AD43A9F1}">
      <dgm:prSet/>
      <dgm:spPr/>
      <dgm:t>
        <a:bodyPr/>
        <a:lstStyle/>
        <a:p>
          <a:endParaRPr lang="it-IT" sz="1800"/>
        </a:p>
      </dgm:t>
    </dgm:pt>
    <dgm:pt modelId="{5FEF3CE7-5BE9-4E02-BBCF-6699D895B558}" type="sibTrans" cxnId="{E279892B-5291-439A-B2AC-AF34AD43A9F1}">
      <dgm:prSet/>
      <dgm:spPr/>
      <dgm:t>
        <a:bodyPr/>
        <a:lstStyle/>
        <a:p>
          <a:endParaRPr lang="it-IT" sz="1800"/>
        </a:p>
      </dgm:t>
    </dgm:pt>
    <dgm:pt modelId="{5BB56286-7534-4022-88E4-146A92D2BB59}" type="pres">
      <dgm:prSet presAssocID="{BA57D4CB-656A-48D4-92EC-0554AD010771}" presName="compositeShape" presStyleCnt="0">
        <dgm:presLayoutVars>
          <dgm:chMax val="7"/>
          <dgm:dir/>
          <dgm:resizeHandles val="exact"/>
        </dgm:presLayoutVars>
      </dgm:prSet>
      <dgm:spPr/>
    </dgm:pt>
    <dgm:pt modelId="{8772B0C4-2024-4F8C-87B1-A13915E1B6C7}" type="pres">
      <dgm:prSet presAssocID="{BA57D4CB-656A-48D4-92EC-0554AD010771}" presName="wedge1" presStyleLbl="node1" presStyleIdx="0" presStyleCnt="7"/>
      <dgm:spPr/>
    </dgm:pt>
    <dgm:pt modelId="{B2B7BD70-E6B3-4FD7-8A3B-D8CD46C4269A}" type="pres">
      <dgm:prSet presAssocID="{BA57D4CB-656A-48D4-92EC-0554AD010771}" presName="dummy1a" presStyleCnt="0"/>
      <dgm:spPr/>
    </dgm:pt>
    <dgm:pt modelId="{BE2FB9FB-1F63-4C8E-88CE-A0F3FD6F77F8}" type="pres">
      <dgm:prSet presAssocID="{BA57D4CB-656A-48D4-92EC-0554AD010771}" presName="dummy1b" presStyleCnt="0"/>
      <dgm:spPr/>
    </dgm:pt>
    <dgm:pt modelId="{13CAD672-AD3E-40A7-9C38-70AC2B671298}" type="pres">
      <dgm:prSet presAssocID="{BA57D4CB-656A-48D4-92EC-0554AD010771}" presName="wedge1Tx" presStyleLbl="node1" presStyleIdx="0" presStyleCnt="7">
        <dgm:presLayoutVars>
          <dgm:chMax val="0"/>
          <dgm:chPref val="0"/>
          <dgm:bulletEnabled val="1"/>
        </dgm:presLayoutVars>
      </dgm:prSet>
      <dgm:spPr/>
    </dgm:pt>
    <dgm:pt modelId="{40F37F56-C643-4333-92B1-E60E45101CBF}" type="pres">
      <dgm:prSet presAssocID="{BA57D4CB-656A-48D4-92EC-0554AD010771}" presName="wedge2" presStyleLbl="node1" presStyleIdx="1" presStyleCnt="7"/>
      <dgm:spPr/>
    </dgm:pt>
    <dgm:pt modelId="{E72B1E52-2B81-4A92-9FB3-4CD5D05B945C}" type="pres">
      <dgm:prSet presAssocID="{BA57D4CB-656A-48D4-92EC-0554AD010771}" presName="dummy2a" presStyleCnt="0"/>
      <dgm:spPr/>
    </dgm:pt>
    <dgm:pt modelId="{7D7D4FE1-BB3F-4DF4-BA79-B0A0A9990455}" type="pres">
      <dgm:prSet presAssocID="{BA57D4CB-656A-48D4-92EC-0554AD010771}" presName="dummy2b" presStyleCnt="0"/>
      <dgm:spPr/>
    </dgm:pt>
    <dgm:pt modelId="{DCC561EB-855A-45E8-84B0-C32294AA3E1D}" type="pres">
      <dgm:prSet presAssocID="{BA57D4CB-656A-48D4-92EC-0554AD010771}" presName="wedge2Tx" presStyleLbl="node1" presStyleIdx="1" presStyleCnt="7">
        <dgm:presLayoutVars>
          <dgm:chMax val="0"/>
          <dgm:chPref val="0"/>
          <dgm:bulletEnabled val="1"/>
        </dgm:presLayoutVars>
      </dgm:prSet>
      <dgm:spPr/>
    </dgm:pt>
    <dgm:pt modelId="{69C3B7FE-EB8B-46B6-861D-44A5DE68E9C2}" type="pres">
      <dgm:prSet presAssocID="{BA57D4CB-656A-48D4-92EC-0554AD010771}" presName="wedge3" presStyleLbl="node1" presStyleIdx="2" presStyleCnt="7"/>
      <dgm:spPr/>
    </dgm:pt>
    <dgm:pt modelId="{BCEFE9B2-6935-4764-B9D2-04A6E3663F7B}" type="pres">
      <dgm:prSet presAssocID="{BA57D4CB-656A-48D4-92EC-0554AD010771}" presName="dummy3a" presStyleCnt="0"/>
      <dgm:spPr/>
    </dgm:pt>
    <dgm:pt modelId="{1CFDD927-297B-4D47-9802-7F442FC2552E}" type="pres">
      <dgm:prSet presAssocID="{BA57D4CB-656A-48D4-92EC-0554AD010771}" presName="dummy3b" presStyleCnt="0"/>
      <dgm:spPr/>
    </dgm:pt>
    <dgm:pt modelId="{3C69195C-0015-4671-BCCE-E0D4DC408C75}" type="pres">
      <dgm:prSet presAssocID="{BA57D4CB-656A-48D4-92EC-0554AD010771}" presName="wedge3Tx" presStyleLbl="node1" presStyleIdx="2" presStyleCnt="7">
        <dgm:presLayoutVars>
          <dgm:chMax val="0"/>
          <dgm:chPref val="0"/>
          <dgm:bulletEnabled val="1"/>
        </dgm:presLayoutVars>
      </dgm:prSet>
      <dgm:spPr/>
    </dgm:pt>
    <dgm:pt modelId="{3F4495E8-5C8E-4CF7-9E0B-ADE033B88A01}" type="pres">
      <dgm:prSet presAssocID="{BA57D4CB-656A-48D4-92EC-0554AD010771}" presName="wedge4" presStyleLbl="node1" presStyleIdx="3" presStyleCnt="7"/>
      <dgm:spPr/>
    </dgm:pt>
    <dgm:pt modelId="{54CA09DB-722B-49EA-8998-0EC0CD1D330E}" type="pres">
      <dgm:prSet presAssocID="{BA57D4CB-656A-48D4-92EC-0554AD010771}" presName="dummy4a" presStyleCnt="0"/>
      <dgm:spPr/>
    </dgm:pt>
    <dgm:pt modelId="{5520FE06-1BB3-47CF-9027-34F672E561F0}" type="pres">
      <dgm:prSet presAssocID="{BA57D4CB-656A-48D4-92EC-0554AD010771}" presName="dummy4b" presStyleCnt="0"/>
      <dgm:spPr/>
    </dgm:pt>
    <dgm:pt modelId="{EA1C50B5-02FC-4FC0-B0D6-A87C14C3EE98}" type="pres">
      <dgm:prSet presAssocID="{BA57D4CB-656A-48D4-92EC-0554AD010771}" presName="wedge4Tx" presStyleLbl="node1" presStyleIdx="3" presStyleCnt="7">
        <dgm:presLayoutVars>
          <dgm:chMax val="0"/>
          <dgm:chPref val="0"/>
          <dgm:bulletEnabled val="1"/>
        </dgm:presLayoutVars>
      </dgm:prSet>
      <dgm:spPr/>
    </dgm:pt>
    <dgm:pt modelId="{562B3FB7-C109-4F9D-AD72-75AE258A7CF6}" type="pres">
      <dgm:prSet presAssocID="{BA57D4CB-656A-48D4-92EC-0554AD010771}" presName="wedge5" presStyleLbl="node1" presStyleIdx="4" presStyleCnt="7"/>
      <dgm:spPr/>
    </dgm:pt>
    <dgm:pt modelId="{5A979899-7572-4605-95E0-9ED2966CA320}" type="pres">
      <dgm:prSet presAssocID="{BA57D4CB-656A-48D4-92EC-0554AD010771}" presName="dummy5a" presStyleCnt="0"/>
      <dgm:spPr/>
    </dgm:pt>
    <dgm:pt modelId="{C818E9DF-3A7C-47A7-9877-3A6B1D05BA07}" type="pres">
      <dgm:prSet presAssocID="{BA57D4CB-656A-48D4-92EC-0554AD010771}" presName="dummy5b" presStyleCnt="0"/>
      <dgm:spPr/>
    </dgm:pt>
    <dgm:pt modelId="{23970A86-A630-4DF8-A7E7-3DF2C96A5820}" type="pres">
      <dgm:prSet presAssocID="{BA57D4CB-656A-48D4-92EC-0554AD010771}" presName="wedge5Tx" presStyleLbl="node1" presStyleIdx="4" presStyleCnt="7">
        <dgm:presLayoutVars>
          <dgm:chMax val="0"/>
          <dgm:chPref val="0"/>
          <dgm:bulletEnabled val="1"/>
        </dgm:presLayoutVars>
      </dgm:prSet>
      <dgm:spPr/>
    </dgm:pt>
    <dgm:pt modelId="{B627C6F6-74F7-4BD3-8081-9A849F82BC5E}" type="pres">
      <dgm:prSet presAssocID="{BA57D4CB-656A-48D4-92EC-0554AD010771}" presName="wedge6" presStyleLbl="node1" presStyleIdx="5" presStyleCnt="7"/>
      <dgm:spPr/>
    </dgm:pt>
    <dgm:pt modelId="{AAAE6F80-F9CA-426C-802E-B82D58EDA145}" type="pres">
      <dgm:prSet presAssocID="{BA57D4CB-656A-48D4-92EC-0554AD010771}" presName="dummy6a" presStyleCnt="0"/>
      <dgm:spPr/>
    </dgm:pt>
    <dgm:pt modelId="{2B2644D4-111D-4ECF-8355-B0CBC26F5DE0}" type="pres">
      <dgm:prSet presAssocID="{BA57D4CB-656A-48D4-92EC-0554AD010771}" presName="dummy6b" presStyleCnt="0"/>
      <dgm:spPr/>
    </dgm:pt>
    <dgm:pt modelId="{DAE07098-AD1E-48B1-AD65-F6D3F22C5C1A}" type="pres">
      <dgm:prSet presAssocID="{BA57D4CB-656A-48D4-92EC-0554AD010771}" presName="wedge6Tx" presStyleLbl="node1" presStyleIdx="5" presStyleCnt="7">
        <dgm:presLayoutVars>
          <dgm:chMax val="0"/>
          <dgm:chPref val="0"/>
          <dgm:bulletEnabled val="1"/>
        </dgm:presLayoutVars>
      </dgm:prSet>
      <dgm:spPr/>
    </dgm:pt>
    <dgm:pt modelId="{3DD68BC5-02F6-47BD-8D60-4AF1978E81D1}" type="pres">
      <dgm:prSet presAssocID="{BA57D4CB-656A-48D4-92EC-0554AD010771}" presName="wedge7" presStyleLbl="node1" presStyleIdx="6" presStyleCnt="7"/>
      <dgm:spPr/>
    </dgm:pt>
    <dgm:pt modelId="{0F93457E-A62E-4E46-8C1E-4BD746CD5DCE}" type="pres">
      <dgm:prSet presAssocID="{BA57D4CB-656A-48D4-92EC-0554AD010771}" presName="dummy7a" presStyleCnt="0"/>
      <dgm:spPr/>
    </dgm:pt>
    <dgm:pt modelId="{A5A50BEC-6E78-40F8-BAF9-24C9FD1AE879}" type="pres">
      <dgm:prSet presAssocID="{BA57D4CB-656A-48D4-92EC-0554AD010771}" presName="dummy7b" presStyleCnt="0"/>
      <dgm:spPr/>
    </dgm:pt>
    <dgm:pt modelId="{3C43D068-FC0E-49F8-A2CC-2A08D3F87BD4}" type="pres">
      <dgm:prSet presAssocID="{BA57D4CB-656A-48D4-92EC-0554AD010771}" presName="wedge7Tx" presStyleLbl="node1" presStyleIdx="6" presStyleCnt="7">
        <dgm:presLayoutVars>
          <dgm:chMax val="0"/>
          <dgm:chPref val="0"/>
          <dgm:bulletEnabled val="1"/>
        </dgm:presLayoutVars>
      </dgm:prSet>
      <dgm:spPr/>
    </dgm:pt>
    <dgm:pt modelId="{9BF5A2A1-4B33-4332-A795-26703BF31F16}" type="pres">
      <dgm:prSet presAssocID="{385B224B-0937-4908-8CB8-DC0182559E63}" presName="arrowWedge1" presStyleLbl="fgSibTrans2D1" presStyleIdx="0" presStyleCnt="7"/>
      <dgm:spPr/>
    </dgm:pt>
    <dgm:pt modelId="{E0FA9C5A-4858-40ED-BA36-A1F1D54F97B5}" type="pres">
      <dgm:prSet presAssocID="{D001A286-33C4-40F1-820E-7089035F5E85}" presName="arrowWedge2" presStyleLbl="fgSibTrans2D1" presStyleIdx="1" presStyleCnt="7"/>
      <dgm:spPr/>
    </dgm:pt>
    <dgm:pt modelId="{EFA7FB5A-21E1-4BED-8680-8F65AB1475B2}" type="pres">
      <dgm:prSet presAssocID="{455BCF4B-8D05-47E9-9D67-01A2786B7813}" presName="arrowWedge3" presStyleLbl="fgSibTrans2D1" presStyleIdx="2" presStyleCnt="7"/>
      <dgm:spPr/>
    </dgm:pt>
    <dgm:pt modelId="{B4A6D967-C763-4765-9601-91E608296930}" type="pres">
      <dgm:prSet presAssocID="{5F74AAD9-4EAF-4BF1-8A49-D2CC0F38AE85}" presName="arrowWedge4" presStyleLbl="fgSibTrans2D1" presStyleIdx="3" presStyleCnt="7"/>
      <dgm:spPr/>
    </dgm:pt>
    <dgm:pt modelId="{F80BD9AC-906D-4E30-813C-81DEF9E620C9}" type="pres">
      <dgm:prSet presAssocID="{60D80859-6440-4993-90E1-7538B787F2CE}" presName="arrowWedge5" presStyleLbl="fgSibTrans2D1" presStyleIdx="4" presStyleCnt="7"/>
      <dgm:spPr/>
    </dgm:pt>
    <dgm:pt modelId="{6FF0BCFA-1729-40AA-A29A-8FC86EFF573D}" type="pres">
      <dgm:prSet presAssocID="{C71E3C4D-F283-40CD-A4F5-DB17EF002F82}" presName="arrowWedge6" presStyleLbl="fgSibTrans2D1" presStyleIdx="5" presStyleCnt="7"/>
      <dgm:spPr/>
    </dgm:pt>
    <dgm:pt modelId="{A311D84D-49A6-4151-9AC5-2D05FB80C5B3}" type="pres">
      <dgm:prSet presAssocID="{5FEF3CE7-5BE9-4E02-BBCF-6699D895B558}" presName="arrowWedge7" presStyleLbl="fgSibTrans2D1" presStyleIdx="6" presStyleCnt="7"/>
      <dgm:spPr/>
    </dgm:pt>
  </dgm:ptLst>
  <dgm:cxnLst>
    <dgm:cxn modelId="{943D5C0B-5EF8-4128-A24E-F078CC31E3AC}" type="presOf" srcId="{C1767643-B0D3-41B1-8544-6E4E10DFF9A7}" destId="{40F37F56-C643-4333-92B1-E60E45101CBF}" srcOrd="0" destOrd="0" presId="urn:microsoft.com/office/officeart/2005/8/layout/cycle8"/>
    <dgm:cxn modelId="{E4A4880E-0758-4682-9561-2871B307CE90}" type="presOf" srcId="{F956B501-5661-45A7-BC30-F18E9902357C}" destId="{3F4495E8-5C8E-4CF7-9E0B-ADE033B88A01}" srcOrd="0" destOrd="0" presId="urn:microsoft.com/office/officeart/2005/8/layout/cycle8"/>
    <dgm:cxn modelId="{E279892B-5291-439A-B2AC-AF34AD43A9F1}" srcId="{BA57D4CB-656A-48D4-92EC-0554AD010771}" destId="{0601185F-5212-4A59-A00A-5B8DE22E7614}" srcOrd="6" destOrd="0" parTransId="{F56AB2F1-012C-416B-8077-E31ECAF69DD1}" sibTransId="{5FEF3CE7-5BE9-4E02-BBCF-6699D895B558}"/>
    <dgm:cxn modelId="{43D2152C-90F1-4840-8E3A-113024BE0C22}" srcId="{BA57D4CB-656A-48D4-92EC-0554AD010771}" destId="{1460D3B4-892C-4A5E-927A-FA460A20613B}" srcOrd="0" destOrd="0" parTransId="{B8E72336-3531-4C09-B2AC-3D6454B164BD}" sibTransId="{385B224B-0937-4908-8CB8-DC0182559E63}"/>
    <dgm:cxn modelId="{47D5CB31-395C-4A53-8031-D8BD57710AE5}" srcId="{BA57D4CB-656A-48D4-92EC-0554AD010771}" destId="{F956B501-5661-45A7-BC30-F18E9902357C}" srcOrd="3" destOrd="0" parTransId="{32B9B4EB-D15C-417D-AE56-06DB4D3C1941}" sibTransId="{5F74AAD9-4EAF-4BF1-8A49-D2CC0F38AE85}"/>
    <dgm:cxn modelId="{BBA9645B-8959-4CDA-9640-4FD3E102B4B2}" srcId="{BA57D4CB-656A-48D4-92EC-0554AD010771}" destId="{1A639DF3-5C14-4374-977D-04FC2AFCED69}" srcOrd="2" destOrd="0" parTransId="{10CF3E76-5444-4D27-9535-6A17AE97C8E8}" sibTransId="{455BCF4B-8D05-47E9-9D67-01A2786B7813}"/>
    <dgm:cxn modelId="{2925995E-C38B-4EE5-A723-32B2C04C2081}" type="presOf" srcId="{BC76936F-13CF-47F4-9679-E7196C2411DF}" destId="{DAE07098-AD1E-48B1-AD65-F6D3F22C5C1A}" srcOrd="1" destOrd="0" presId="urn:microsoft.com/office/officeart/2005/8/layout/cycle8"/>
    <dgm:cxn modelId="{B589D747-57C4-4C26-B513-AE7C0904F883}" srcId="{BA57D4CB-656A-48D4-92EC-0554AD010771}" destId="{C1767643-B0D3-41B1-8544-6E4E10DFF9A7}" srcOrd="1" destOrd="0" parTransId="{A05E97A1-C030-4482-A91E-A84F42D19248}" sibTransId="{D001A286-33C4-40F1-820E-7089035F5E85}"/>
    <dgm:cxn modelId="{78E83949-FDDB-4604-8686-B6592DB8E412}" type="presOf" srcId="{BC76936F-13CF-47F4-9679-E7196C2411DF}" destId="{B627C6F6-74F7-4BD3-8081-9A849F82BC5E}" srcOrd="0" destOrd="0" presId="urn:microsoft.com/office/officeart/2005/8/layout/cycle8"/>
    <dgm:cxn modelId="{79B94D71-BF07-4278-A03A-BA92CAC6899E}" type="presOf" srcId="{BA57D4CB-656A-48D4-92EC-0554AD010771}" destId="{5BB56286-7534-4022-88E4-146A92D2BB59}" srcOrd="0" destOrd="0" presId="urn:microsoft.com/office/officeart/2005/8/layout/cycle8"/>
    <dgm:cxn modelId="{20479B7A-E54E-4179-B01D-F28D1F90D54D}" srcId="{BA57D4CB-656A-48D4-92EC-0554AD010771}" destId="{4F648118-FD5F-4686-8B2A-6E2DC5664605}" srcOrd="4" destOrd="0" parTransId="{623E8846-A689-4DF4-872D-7688EB39DC82}" sibTransId="{60D80859-6440-4993-90E1-7538B787F2CE}"/>
    <dgm:cxn modelId="{D9B35C84-DF9A-498E-8E3F-7AF150134540}" type="presOf" srcId="{C1767643-B0D3-41B1-8544-6E4E10DFF9A7}" destId="{DCC561EB-855A-45E8-84B0-C32294AA3E1D}" srcOrd="1" destOrd="0" presId="urn:microsoft.com/office/officeart/2005/8/layout/cycle8"/>
    <dgm:cxn modelId="{C18FDC8A-0228-47DB-AA7F-13BDE4EC3DF8}" type="presOf" srcId="{1A639DF3-5C14-4374-977D-04FC2AFCED69}" destId="{69C3B7FE-EB8B-46B6-861D-44A5DE68E9C2}" srcOrd="0" destOrd="0" presId="urn:microsoft.com/office/officeart/2005/8/layout/cycle8"/>
    <dgm:cxn modelId="{0B9B878F-3997-4661-B36C-B770D70683F1}" type="presOf" srcId="{0601185F-5212-4A59-A00A-5B8DE22E7614}" destId="{3C43D068-FC0E-49F8-A2CC-2A08D3F87BD4}" srcOrd="1" destOrd="0" presId="urn:microsoft.com/office/officeart/2005/8/layout/cycle8"/>
    <dgm:cxn modelId="{1CE72093-94DB-494A-916B-31C1184B99D4}" type="presOf" srcId="{0601185F-5212-4A59-A00A-5B8DE22E7614}" destId="{3DD68BC5-02F6-47BD-8D60-4AF1978E81D1}" srcOrd="0" destOrd="0" presId="urn:microsoft.com/office/officeart/2005/8/layout/cycle8"/>
    <dgm:cxn modelId="{BB9B57A8-B5D6-4B74-BD37-1A25E0862EC4}" type="presOf" srcId="{4F648118-FD5F-4686-8B2A-6E2DC5664605}" destId="{23970A86-A630-4DF8-A7E7-3DF2C96A5820}" srcOrd="1" destOrd="0" presId="urn:microsoft.com/office/officeart/2005/8/layout/cycle8"/>
    <dgm:cxn modelId="{89D1AAB3-DFD4-483D-BC68-64674A5466FC}" type="presOf" srcId="{F956B501-5661-45A7-BC30-F18E9902357C}" destId="{EA1C50B5-02FC-4FC0-B0D6-A87C14C3EE98}" srcOrd="1" destOrd="0" presId="urn:microsoft.com/office/officeart/2005/8/layout/cycle8"/>
    <dgm:cxn modelId="{4BBCE5D0-36DA-4108-96B1-67F3294A2ED3}" type="presOf" srcId="{4F648118-FD5F-4686-8B2A-6E2DC5664605}" destId="{562B3FB7-C109-4F9D-AD72-75AE258A7CF6}" srcOrd="0" destOrd="0" presId="urn:microsoft.com/office/officeart/2005/8/layout/cycle8"/>
    <dgm:cxn modelId="{113E1ED6-12C9-493B-8BCF-7D57E07A570F}" type="presOf" srcId="{1460D3B4-892C-4A5E-927A-FA460A20613B}" destId="{13CAD672-AD3E-40A7-9C38-70AC2B671298}" srcOrd="1" destOrd="0" presId="urn:microsoft.com/office/officeart/2005/8/layout/cycle8"/>
    <dgm:cxn modelId="{924616E9-55B4-498B-AFFD-EFC0518630E9}" type="presOf" srcId="{1A639DF3-5C14-4374-977D-04FC2AFCED69}" destId="{3C69195C-0015-4671-BCCE-E0D4DC408C75}" srcOrd="1" destOrd="0" presId="urn:microsoft.com/office/officeart/2005/8/layout/cycle8"/>
    <dgm:cxn modelId="{03C991F3-FFC0-431B-8F6D-EED1EBF666E7}" srcId="{BA57D4CB-656A-48D4-92EC-0554AD010771}" destId="{BC76936F-13CF-47F4-9679-E7196C2411DF}" srcOrd="5" destOrd="0" parTransId="{D1E14361-523C-4609-B27E-310B2B67E28C}" sibTransId="{C71E3C4D-F283-40CD-A4F5-DB17EF002F82}"/>
    <dgm:cxn modelId="{661C43FA-A401-437D-83AE-D7A77BCAEE4B}" type="presOf" srcId="{1460D3B4-892C-4A5E-927A-FA460A20613B}" destId="{8772B0C4-2024-4F8C-87B1-A13915E1B6C7}" srcOrd="0" destOrd="0" presId="urn:microsoft.com/office/officeart/2005/8/layout/cycle8"/>
    <dgm:cxn modelId="{0443C53F-B68F-4EB7-8176-F5126A34ABBE}" type="presParOf" srcId="{5BB56286-7534-4022-88E4-146A92D2BB59}" destId="{8772B0C4-2024-4F8C-87B1-A13915E1B6C7}" srcOrd="0" destOrd="0" presId="urn:microsoft.com/office/officeart/2005/8/layout/cycle8"/>
    <dgm:cxn modelId="{D4B945B2-85F5-4795-BB08-6BAC76054561}" type="presParOf" srcId="{5BB56286-7534-4022-88E4-146A92D2BB59}" destId="{B2B7BD70-E6B3-4FD7-8A3B-D8CD46C4269A}" srcOrd="1" destOrd="0" presId="urn:microsoft.com/office/officeart/2005/8/layout/cycle8"/>
    <dgm:cxn modelId="{E7B44BB4-5105-4DE7-95BD-25CAB9D00A2C}" type="presParOf" srcId="{5BB56286-7534-4022-88E4-146A92D2BB59}" destId="{BE2FB9FB-1F63-4C8E-88CE-A0F3FD6F77F8}" srcOrd="2" destOrd="0" presId="urn:microsoft.com/office/officeart/2005/8/layout/cycle8"/>
    <dgm:cxn modelId="{2EA30273-71C9-4A44-890A-42CB26367E51}" type="presParOf" srcId="{5BB56286-7534-4022-88E4-146A92D2BB59}" destId="{13CAD672-AD3E-40A7-9C38-70AC2B671298}" srcOrd="3" destOrd="0" presId="urn:microsoft.com/office/officeart/2005/8/layout/cycle8"/>
    <dgm:cxn modelId="{056E91C3-2CF4-4124-869C-43F34B91FD3A}" type="presParOf" srcId="{5BB56286-7534-4022-88E4-146A92D2BB59}" destId="{40F37F56-C643-4333-92B1-E60E45101CBF}" srcOrd="4" destOrd="0" presId="urn:microsoft.com/office/officeart/2005/8/layout/cycle8"/>
    <dgm:cxn modelId="{59759104-B965-4562-A022-0309EA8873D8}" type="presParOf" srcId="{5BB56286-7534-4022-88E4-146A92D2BB59}" destId="{E72B1E52-2B81-4A92-9FB3-4CD5D05B945C}" srcOrd="5" destOrd="0" presId="urn:microsoft.com/office/officeart/2005/8/layout/cycle8"/>
    <dgm:cxn modelId="{AC77C451-3F9C-4771-AF1C-0197C13658EA}" type="presParOf" srcId="{5BB56286-7534-4022-88E4-146A92D2BB59}" destId="{7D7D4FE1-BB3F-4DF4-BA79-B0A0A9990455}" srcOrd="6" destOrd="0" presId="urn:microsoft.com/office/officeart/2005/8/layout/cycle8"/>
    <dgm:cxn modelId="{F0BABBFF-A054-4FA8-BFA8-3FE2E8F30EE4}" type="presParOf" srcId="{5BB56286-7534-4022-88E4-146A92D2BB59}" destId="{DCC561EB-855A-45E8-84B0-C32294AA3E1D}" srcOrd="7" destOrd="0" presId="urn:microsoft.com/office/officeart/2005/8/layout/cycle8"/>
    <dgm:cxn modelId="{2A284B99-0D79-41D2-8923-D18DFC0E8C92}" type="presParOf" srcId="{5BB56286-7534-4022-88E4-146A92D2BB59}" destId="{69C3B7FE-EB8B-46B6-861D-44A5DE68E9C2}" srcOrd="8" destOrd="0" presId="urn:microsoft.com/office/officeart/2005/8/layout/cycle8"/>
    <dgm:cxn modelId="{95A48019-1700-44CF-A135-F4697B9BCFF8}" type="presParOf" srcId="{5BB56286-7534-4022-88E4-146A92D2BB59}" destId="{BCEFE9B2-6935-4764-B9D2-04A6E3663F7B}" srcOrd="9" destOrd="0" presId="urn:microsoft.com/office/officeart/2005/8/layout/cycle8"/>
    <dgm:cxn modelId="{8F3A38F1-B37A-4C93-B35F-0C5170BEF2B8}" type="presParOf" srcId="{5BB56286-7534-4022-88E4-146A92D2BB59}" destId="{1CFDD927-297B-4D47-9802-7F442FC2552E}" srcOrd="10" destOrd="0" presId="urn:microsoft.com/office/officeart/2005/8/layout/cycle8"/>
    <dgm:cxn modelId="{736087B6-AEA7-4B20-B838-B4C5119F4EF4}" type="presParOf" srcId="{5BB56286-7534-4022-88E4-146A92D2BB59}" destId="{3C69195C-0015-4671-BCCE-E0D4DC408C75}" srcOrd="11" destOrd="0" presId="urn:microsoft.com/office/officeart/2005/8/layout/cycle8"/>
    <dgm:cxn modelId="{AC005E60-C642-402C-A623-E37F10E6F333}" type="presParOf" srcId="{5BB56286-7534-4022-88E4-146A92D2BB59}" destId="{3F4495E8-5C8E-4CF7-9E0B-ADE033B88A01}" srcOrd="12" destOrd="0" presId="urn:microsoft.com/office/officeart/2005/8/layout/cycle8"/>
    <dgm:cxn modelId="{4961776E-1B48-474D-B13A-B36FEBBB29B0}" type="presParOf" srcId="{5BB56286-7534-4022-88E4-146A92D2BB59}" destId="{54CA09DB-722B-49EA-8998-0EC0CD1D330E}" srcOrd="13" destOrd="0" presId="urn:microsoft.com/office/officeart/2005/8/layout/cycle8"/>
    <dgm:cxn modelId="{06F00DBC-30E3-4861-83F4-9C96E598E412}" type="presParOf" srcId="{5BB56286-7534-4022-88E4-146A92D2BB59}" destId="{5520FE06-1BB3-47CF-9027-34F672E561F0}" srcOrd="14" destOrd="0" presId="urn:microsoft.com/office/officeart/2005/8/layout/cycle8"/>
    <dgm:cxn modelId="{403DEBD5-97BE-42AD-8258-76F7C758AC02}" type="presParOf" srcId="{5BB56286-7534-4022-88E4-146A92D2BB59}" destId="{EA1C50B5-02FC-4FC0-B0D6-A87C14C3EE98}" srcOrd="15" destOrd="0" presId="urn:microsoft.com/office/officeart/2005/8/layout/cycle8"/>
    <dgm:cxn modelId="{65B48609-EB97-458D-9FCA-E1D2735335A8}" type="presParOf" srcId="{5BB56286-7534-4022-88E4-146A92D2BB59}" destId="{562B3FB7-C109-4F9D-AD72-75AE258A7CF6}" srcOrd="16" destOrd="0" presId="urn:microsoft.com/office/officeart/2005/8/layout/cycle8"/>
    <dgm:cxn modelId="{9C79CC64-4D58-4F5B-9CFB-77743D8151DF}" type="presParOf" srcId="{5BB56286-7534-4022-88E4-146A92D2BB59}" destId="{5A979899-7572-4605-95E0-9ED2966CA320}" srcOrd="17" destOrd="0" presId="urn:microsoft.com/office/officeart/2005/8/layout/cycle8"/>
    <dgm:cxn modelId="{4D3C4CB6-1BD5-429F-8415-32C44DDCDFF7}" type="presParOf" srcId="{5BB56286-7534-4022-88E4-146A92D2BB59}" destId="{C818E9DF-3A7C-47A7-9877-3A6B1D05BA07}" srcOrd="18" destOrd="0" presId="urn:microsoft.com/office/officeart/2005/8/layout/cycle8"/>
    <dgm:cxn modelId="{91280A7B-C3ED-4DD0-BE0B-7C0C2F229FA7}" type="presParOf" srcId="{5BB56286-7534-4022-88E4-146A92D2BB59}" destId="{23970A86-A630-4DF8-A7E7-3DF2C96A5820}" srcOrd="19" destOrd="0" presId="urn:microsoft.com/office/officeart/2005/8/layout/cycle8"/>
    <dgm:cxn modelId="{D015DB65-C6E2-4C1F-9EDE-B3C25D0A194E}" type="presParOf" srcId="{5BB56286-7534-4022-88E4-146A92D2BB59}" destId="{B627C6F6-74F7-4BD3-8081-9A849F82BC5E}" srcOrd="20" destOrd="0" presId="urn:microsoft.com/office/officeart/2005/8/layout/cycle8"/>
    <dgm:cxn modelId="{9C29C6F7-88D9-4C5C-A295-3CA4034D6803}" type="presParOf" srcId="{5BB56286-7534-4022-88E4-146A92D2BB59}" destId="{AAAE6F80-F9CA-426C-802E-B82D58EDA145}" srcOrd="21" destOrd="0" presId="urn:microsoft.com/office/officeart/2005/8/layout/cycle8"/>
    <dgm:cxn modelId="{EFF79151-BFD2-4D66-AEE6-DEC1C40963E8}" type="presParOf" srcId="{5BB56286-7534-4022-88E4-146A92D2BB59}" destId="{2B2644D4-111D-4ECF-8355-B0CBC26F5DE0}" srcOrd="22" destOrd="0" presId="urn:microsoft.com/office/officeart/2005/8/layout/cycle8"/>
    <dgm:cxn modelId="{DC134EE3-0A62-4058-A64D-10268A6E2511}" type="presParOf" srcId="{5BB56286-7534-4022-88E4-146A92D2BB59}" destId="{DAE07098-AD1E-48B1-AD65-F6D3F22C5C1A}" srcOrd="23" destOrd="0" presId="urn:microsoft.com/office/officeart/2005/8/layout/cycle8"/>
    <dgm:cxn modelId="{1D3B7944-B6B9-4A71-9C86-779A1F7F15E2}" type="presParOf" srcId="{5BB56286-7534-4022-88E4-146A92D2BB59}" destId="{3DD68BC5-02F6-47BD-8D60-4AF1978E81D1}" srcOrd="24" destOrd="0" presId="urn:microsoft.com/office/officeart/2005/8/layout/cycle8"/>
    <dgm:cxn modelId="{18B197FE-DE83-4329-9753-48D86A11F4DB}" type="presParOf" srcId="{5BB56286-7534-4022-88E4-146A92D2BB59}" destId="{0F93457E-A62E-4E46-8C1E-4BD746CD5DCE}" srcOrd="25" destOrd="0" presId="urn:microsoft.com/office/officeart/2005/8/layout/cycle8"/>
    <dgm:cxn modelId="{05032AC8-EEA3-47E7-AD89-4FF6AF1DFC7F}" type="presParOf" srcId="{5BB56286-7534-4022-88E4-146A92D2BB59}" destId="{A5A50BEC-6E78-40F8-BAF9-24C9FD1AE879}" srcOrd="26" destOrd="0" presId="urn:microsoft.com/office/officeart/2005/8/layout/cycle8"/>
    <dgm:cxn modelId="{59DD9BF6-F451-4B72-AB6B-9FA794E1C46C}" type="presParOf" srcId="{5BB56286-7534-4022-88E4-146A92D2BB59}" destId="{3C43D068-FC0E-49F8-A2CC-2A08D3F87BD4}" srcOrd="27" destOrd="0" presId="urn:microsoft.com/office/officeart/2005/8/layout/cycle8"/>
    <dgm:cxn modelId="{FD40106B-4DF2-47F3-B7A2-744335922364}" type="presParOf" srcId="{5BB56286-7534-4022-88E4-146A92D2BB59}" destId="{9BF5A2A1-4B33-4332-A795-26703BF31F16}" srcOrd="28" destOrd="0" presId="urn:microsoft.com/office/officeart/2005/8/layout/cycle8"/>
    <dgm:cxn modelId="{AE86B95E-A5E6-4B7E-AB36-6A08726CF221}" type="presParOf" srcId="{5BB56286-7534-4022-88E4-146A92D2BB59}" destId="{E0FA9C5A-4858-40ED-BA36-A1F1D54F97B5}" srcOrd="29" destOrd="0" presId="urn:microsoft.com/office/officeart/2005/8/layout/cycle8"/>
    <dgm:cxn modelId="{D450C2D5-F0F2-4582-9977-6A883E68133C}" type="presParOf" srcId="{5BB56286-7534-4022-88E4-146A92D2BB59}" destId="{EFA7FB5A-21E1-4BED-8680-8F65AB1475B2}" srcOrd="30" destOrd="0" presId="urn:microsoft.com/office/officeart/2005/8/layout/cycle8"/>
    <dgm:cxn modelId="{D0001EA6-E527-4A42-BA2F-8F075AA74B0C}" type="presParOf" srcId="{5BB56286-7534-4022-88E4-146A92D2BB59}" destId="{B4A6D967-C763-4765-9601-91E608296930}" srcOrd="31" destOrd="0" presId="urn:microsoft.com/office/officeart/2005/8/layout/cycle8"/>
    <dgm:cxn modelId="{50B89B60-54C4-40F5-BB14-4390863724DE}" type="presParOf" srcId="{5BB56286-7534-4022-88E4-146A92D2BB59}" destId="{F80BD9AC-906D-4E30-813C-81DEF9E620C9}" srcOrd="32" destOrd="0" presId="urn:microsoft.com/office/officeart/2005/8/layout/cycle8"/>
    <dgm:cxn modelId="{13F12FEA-7051-420A-9ADB-C0294036537E}" type="presParOf" srcId="{5BB56286-7534-4022-88E4-146A92D2BB59}" destId="{6FF0BCFA-1729-40AA-A29A-8FC86EFF573D}" srcOrd="33" destOrd="0" presId="urn:microsoft.com/office/officeart/2005/8/layout/cycle8"/>
    <dgm:cxn modelId="{6D5AD8B9-30F7-4F60-896C-1E5F005E8FD2}" type="presParOf" srcId="{5BB56286-7534-4022-88E4-146A92D2BB59}" destId="{A311D84D-49A6-4151-9AC5-2D05FB80C5B3}" srcOrd="3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A6FDD2C-405F-4562-8EE1-D0B2493C0C7E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B746BC05-F090-4A16-A7A9-274771BDF158}">
      <dgm:prSet phldrT="[Testo]"/>
      <dgm:spPr/>
      <dgm:t>
        <a:bodyPr/>
        <a:lstStyle/>
        <a:p>
          <a:r>
            <a:rPr lang="it-IT"/>
            <a:t>Software</a:t>
          </a:r>
          <a:endParaRPr lang="it-IT" dirty="0"/>
        </a:p>
      </dgm:t>
    </dgm:pt>
    <dgm:pt modelId="{6C2FA1C3-6158-45DA-8BE6-C2A659A5D17D}" type="parTrans" cxnId="{D5EADD91-71D1-4868-8629-10D77C01CB6C}">
      <dgm:prSet/>
      <dgm:spPr/>
      <dgm:t>
        <a:bodyPr/>
        <a:lstStyle/>
        <a:p>
          <a:endParaRPr lang="it-IT"/>
        </a:p>
      </dgm:t>
    </dgm:pt>
    <dgm:pt modelId="{A87CE525-7FC4-4117-BE94-0CDFE7D2423C}" type="sibTrans" cxnId="{D5EADD91-71D1-4868-8629-10D77C01CB6C}">
      <dgm:prSet/>
      <dgm:spPr/>
      <dgm:t>
        <a:bodyPr/>
        <a:lstStyle/>
        <a:p>
          <a:endParaRPr lang="it-IT"/>
        </a:p>
      </dgm:t>
    </dgm:pt>
    <dgm:pt modelId="{A3F300BC-79C3-4EA5-85F6-CB61DB910AE0}">
      <dgm:prSet/>
      <dgm:spPr/>
      <dgm:t>
        <a:bodyPr/>
        <a:lstStyle/>
        <a:p>
          <a:r>
            <a:rPr lang="it-IT" dirty="0" err="1"/>
            <a:t>Commit</a:t>
          </a:r>
          <a:endParaRPr lang="it-IT" dirty="0"/>
        </a:p>
      </dgm:t>
    </dgm:pt>
    <dgm:pt modelId="{3E49A860-3F45-4370-8C5D-1605FA998878}" type="parTrans" cxnId="{28C0C240-0A9D-43DB-8E41-9AC6BB02E50D}">
      <dgm:prSet/>
      <dgm:spPr/>
      <dgm:t>
        <a:bodyPr/>
        <a:lstStyle/>
        <a:p>
          <a:endParaRPr lang="it-IT"/>
        </a:p>
      </dgm:t>
    </dgm:pt>
    <dgm:pt modelId="{89166460-892E-4E56-8401-909878879311}" type="sibTrans" cxnId="{28C0C240-0A9D-43DB-8E41-9AC6BB02E50D}">
      <dgm:prSet/>
      <dgm:spPr/>
      <dgm:t>
        <a:bodyPr/>
        <a:lstStyle/>
        <a:p>
          <a:endParaRPr lang="it-IT"/>
        </a:p>
      </dgm:t>
    </dgm:pt>
    <dgm:pt modelId="{EA818410-6F78-4DCC-9D92-AC0A677163F5}">
      <dgm:prSet/>
      <dgm:spPr/>
      <dgm:t>
        <a:bodyPr/>
        <a:lstStyle/>
        <a:p>
          <a:r>
            <a:rPr lang="it-IT" dirty="0"/>
            <a:t>Branch</a:t>
          </a:r>
        </a:p>
      </dgm:t>
    </dgm:pt>
    <dgm:pt modelId="{1064FB4A-63AE-4C96-B561-67C5C90F916E}" type="parTrans" cxnId="{7114B8BA-8799-4EAF-989E-56FD4E9691EE}">
      <dgm:prSet/>
      <dgm:spPr/>
      <dgm:t>
        <a:bodyPr/>
        <a:lstStyle/>
        <a:p>
          <a:endParaRPr lang="it-IT"/>
        </a:p>
      </dgm:t>
    </dgm:pt>
    <dgm:pt modelId="{CE75183A-6E0F-4368-B89A-A1DD1BBCAA92}" type="sibTrans" cxnId="{7114B8BA-8799-4EAF-989E-56FD4E9691EE}">
      <dgm:prSet/>
      <dgm:spPr/>
      <dgm:t>
        <a:bodyPr/>
        <a:lstStyle/>
        <a:p>
          <a:endParaRPr lang="it-IT"/>
        </a:p>
      </dgm:t>
    </dgm:pt>
    <dgm:pt modelId="{C814033C-9E8A-4E62-A02D-28A9CEAEB9C2}">
      <dgm:prSet/>
      <dgm:spPr/>
      <dgm:t>
        <a:bodyPr/>
        <a:lstStyle/>
        <a:p>
          <a:r>
            <a:rPr lang="it-IT" dirty="0"/>
            <a:t>File</a:t>
          </a:r>
        </a:p>
      </dgm:t>
    </dgm:pt>
    <dgm:pt modelId="{AA262A77-7E85-47AD-AC51-EA978894104D}" type="parTrans" cxnId="{8FFE1458-CE25-445F-8D57-2A4912C4E861}">
      <dgm:prSet/>
      <dgm:spPr/>
      <dgm:t>
        <a:bodyPr/>
        <a:lstStyle/>
        <a:p>
          <a:endParaRPr lang="it-IT"/>
        </a:p>
      </dgm:t>
    </dgm:pt>
    <dgm:pt modelId="{6AFF4DFE-3444-4C02-80C3-0E29EAB7E6CC}" type="sibTrans" cxnId="{8FFE1458-CE25-445F-8D57-2A4912C4E861}">
      <dgm:prSet/>
      <dgm:spPr/>
      <dgm:t>
        <a:bodyPr/>
        <a:lstStyle/>
        <a:p>
          <a:endParaRPr lang="it-IT"/>
        </a:p>
      </dgm:t>
    </dgm:pt>
    <dgm:pt modelId="{94213C91-177E-41D5-BFB5-7EAC4751D5B5}">
      <dgm:prSet/>
      <dgm:spPr/>
      <dgm:t>
        <a:bodyPr/>
        <a:lstStyle/>
        <a:p>
          <a:r>
            <a:rPr lang="it-IT" dirty="0"/>
            <a:t>Developer</a:t>
          </a:r>
        </a:p>
      </dgm:t>
    </dgm:pt>
    <dgm:pt modelId="{B16269FA-3C05-47AC-91D2-1D2E2B78D931}" type="parTrans" cxnId="{5ED66461-9052-439F-A4B1-B56A9221FD99}">
      <dgm:prSet/>
      <dgm:spPr/>
      <dgm:t>
        <a:bodyPr/>
        <a:lstStyle/>
        <a:p>
          <a:endParaRPr lang="it-IT"/>
        </a:p>
      </dgm:t>
    </dgm:pt>
    <dgm:pt modelId="{18E4BDDC-C73F-4AFB-9BE2-E6DE1DA26E2F}" type="sibTrans" cxnId="{5ED66461-9052-439F-A4B1-B56A9221FD99}">
      <dgm:prSet/>
      <dgm:spPr/>
      <dgm:t>
        <a:bodyPr/>
        <a:lstStyle/>
        <a:p>
          <a:endParaRPr lang="it-IT"/>
        </a:p>
      </dgm:t>
    </dgm:pt>
    <dgm:pt modelId="{62071FA0-C861-42A2-B98F-7D1150FD2003}">
      <dgm:prSet phldrT="[Testo]"/>
      <dgm:spPr/>
      <dgm:t>
        <a:bodyPr/>
        <a:lstStyle/>
        <a:p>
          <a:r>
            <a:rPr lang="it-IT"/>
            <a:t>Repository</a:t>
          </a:r>
          <a:endParaRPr lang="it-IT" dirty="0"/>
        </a:p>
      </dgm:t>
    </dgm:pt>
    <dgm:pt modelId="{50535D00-E02C-4783-9718-88944661CE09}" type="parTrans" cxnId="{B2B731A9-5131-4C8D-9341-2AFFA717F3AA}">
      <dgm:prSet/>
      <dgm:spPr/>
      <dgm:t>
        <a:bodyPr/>
        <a:lstStyle/>
        <a:p>
          <a:endParaRPr lang="it-IT"/>
        </a:p>
      </dgm:t>
    </dgm:pt>
    <dgm:pt modelId="{E28612CE-A7EF-41CA-AAAB-3EE7ECD2F470}" type="sibTrans" cxnId="{B2B731A9-5131-4C8D-9341-2AFFA717F3AA}">
      <dgm:prSet/>
      <dgm:spPr/>
      <dgm:t>
        <a:bodyPr/>
        <a:lstStyle/>
        <a:p>
          <a:endParaRPr lang="it-IT"/>
        </a:p>
      </dgm:t>
    </dgm:pt>
    <dgm:pt modelId="{981A718D-D984-4C6C-8F36-9652792C1001}" type="pres">
      <dgm:prSet presAssocID="{9A6FDD2C-405F-4562-8EE1-D0B2493C0C7E}" presName="compositeShape" presStyleCnt="0">
        <dgm:presLayoutVars>
          <dgm:chMax val="7"/>
          <dgm:dir/>
          <dgm:resizeHandles val="exact"/>
        </dgm:presLayoutVars>
      </dgm:prSet>
      <dgm:spPr/>
    </dgm:pt>
    <dgm:pt modelId="{F49E9A91-9E1E-4D82-A55F-D3841C0A7D3F}" type="pres">
      <dgm:prSet presAssocID="{B746BC05-F090-4A16-A7A9-274771BDF158}" presName="circ1" presStyleLbl="vennNode1" presStyleIdx="0" presStyleCnt="6"/>
      <dgm:spPr/>
    </dgm:pt>
    <dgm:pt modelId="{14E7527F-6185-4FA2-BE45-A4AA95ED21A8}" type="pres">
      <dgm:prSet presAssocID="{B746BC05-F090-4A16-A7A9-274771BDF158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5BEF86AF-EED3-400C-B030-8F41F3B0DA4C}" type="pres">
      <dgm:prSet presAssocID="{62071FA0-C861-42A2-B98F-7D1150FD2003}" presName="circ2" presStyleLbl="vennNode1" presStyleIdx="1" presStyleCnt="6"/>
      <dgm:spPr/>
    </dgm:pt>
    <dgm:pt modelId="{45FB74BF-E4F9-44D2-AB6C-B75F9BD43043}" type="pres">
      <dgm:prSet presAssocID="{62071FA0-C861-42A2-B98F-7D1150FD2003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C0577D31-723B-47B4-9A38-EDD17D30F003}" type="pres">
      <dgm:prSet presAssocID="{A3F300BC-79C3-4EA5-85F6-CB61DB910AE0}" presName="circ3" presStyleLbl="vennNode1" presStyleIdx="2" presStyleCnt="6"/>
      <dgm:spPr/>
    </dgm:pt>
    <dgm:pt modelId="{14983694-B3F2-4AA5-B173-D6EE0009B535}" type="pres">
      <dgm:prSet presAssocID="{A3F300BC-79C3-4EA5-85F6-CB61DB910AE0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EF496083-7E1E-4070-A268-FBFECC6765A2}" type="pres">
      <dgm:prSet presAssocID="{EA818410-6F78-4DCC-9D92-AC0A677163F5}" presName="circ4" presStyleLbl="vennNode1" presStyleIdx="3" presStyleCnt="6"/>
      <dgm:spPr/>
    </dgm:pt>
    <dgm:pt modelId="{BBF87BE5-7DA6-4722-9E6C-0DE31F8BF98C}" type="pres">
      <dgm:prSet presAssocID="{EA818410-6F78-4DCC-9D92-AC0A677163F5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9A9F5EAF-39BD-4DB7-8367-2645878A902A}" type="pres">
      <dgm:prSet presAssocID="{C814033C-9E8A-4E62-A02D-28A9CEAEB9C2}" presName="circ5" presStyleLbl="vennNode1" presStyleIdx="4" presStyleCnt="6"/>
      <dgm:spPr/>
    </dgm:pt>
    <dgm:pt modelId="{5BCBEDEB-B65E-4F52-B760-3A13388A3ECB}" type="pres">
      <dgm:prSet presAssocID="{C814033C-9E8A-4E62-A02D-28A9CEAEB9C2}" presName="circ5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4D2339B5-06FC-4B4E-B10B-6A98B04D0A94}" type="pres">
      <dgm:prSet presAssocID="{94213C91-177E-41D5-BFB5-7EAC4751D5B5}" presName="circ6" presStyleLbl="vennNode1" presStyleIdx="5" presStyleCnt="6"/>
      <dgm:spPr/>
    </dgm:pt>
    <dgm:pt modelId="{8E61D990-7332-4F33-BA0C-06A85252B698}" type="pres">
      <dgm:prSet presAssocID="{94213C91-177E-41D5-BFB5-7EAC4751D5B5}" presName="circ6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77F6DF17-6EAE-4BB5-A263-200618953916}" type="presOf" srcId="{A3F300BC-79C3-4EA5-85F6-CB61DB910AE0}" destId="{14983694-B3F2-4AA5-B173-D6EE0009B535}" srcOrd="0" destOrd="0" presId="urn:microsoft.com/office/officeart/2005/8/layout/venn1"/>
    <dgm:cxn modelId="{344AB535-E584-4A46-AB3B-D427DC406360}" type="presOf" srcId="{62071FA0-C861-42A2-B98F-7D1150FD2003}" destId="{45FB74BF-E4F9-44D2-AB6C-B75F9BD43043}" srcOrd="0" destOrd="0" presId="urn:microsoft.com/office/officeart/2005/8/layout/venn1"/>
    <dgm:cxn modelId="{28C0C240-0A9D-43DB-8E41-9AC6BB02E50D}" srcId="{9A6FDD2C-405F-4562-8EE1-D0B2493C0C7E}" destId="{A3F300BC-79C3-4EA5-85F6-CB61DB910AE0}" srcOrd="2" destOrd="0" parTransId="{3E49A860-3F45-4370-8C5D-1605FA998878}" sibTransId="{89166460-892E-4E56-8401-909878879311}"/>
    <dgm:cxn modelId="{5ED66461-9052-439F-A4B1-B56A9221FD99}" srcId="{9A6FDD2C-405F-4562-8EE1-D0B2493C0C7E}" destId="{94213C91-177E-41D5-BFB5-7EAC4751D5B5}" srcOrd="5" destOrd="0" parTransId="{B16269FA-3C05-47AC-91D2-1D2E2B78D931}" sibTransId="{18E4BDDC-C73F-4AFB-9BE2-E6DE1DA26E2F}"/>
    <dgm:cxn modelId="{8FFE1458-CE25-445F-8D57-2A4912C4E861}" srcId="{9A6FDD2C-405F-4562-8EE1-D0B2493C0C7E}" destId="{C814033C-9E8A-4E62-A02D-28A9CEAEB9C2}" srcOrd="4" destOrd="0" parTransId="{AA262A77-7E85-47AD-AC51-EA978894104D}" sibTransId="{6AFF4DFE-3444-4C02-80C3-0E29EAB7E6CC}"/>
    <dgm:cxn modelId="{7D8A4187-5D56-471F-8F78-97C039A0383F}" type="presOf" srcId="{B746BC05-F090-4A16-A7A9-274771BDF158}" destId="{14E7527F-6185-4FA2-BE45-A4AA95ED21A8}" srcOrd="0" destOrd="0" presId="urn:microsoft.com/office/officeart/2005/8/layout/venn1"/>
    <dgm:cxn modelId="{18A8278F-539C-4F0B-828B-9DB37A518AD3}" type="presOf" srcId="{9A6FDD2C-405F-4562-8EE1-D0B2493C0C7E}" destId="{981A718D-D984-4C6C-8F36-9652792C1001}" srcOrd="0" destOrd="0" presId="urn:microsoft.com/office/officeart/2005/8/layout/venn1"/>
    <dgm:cxn modelId="{D5EADD91-71D1-4868-8629-10D77C01CB6C}" srcId="{9A6FDD2C-405F-4562-8EE1-D0B2493C0C7E}" destId="{B746BC05-F090-4A16-A7A9-274771BDF158}" srcOrd="0" destOrd="0" parTransId="{6C2FA1C3-6158-45DA-8BE6-C2A659A5D17D}" sibTransId="{A87CE525-7FC4-4117-BE94-0CDFE7D2423C}"/>
    <dgm:cxn modelId="{DADCA89F-88BB-4BB1-BBA4-7A96132975BB}" type="presOf" srcId="{C814033C-9E8A-4E62-A02D-28A9CEAEB9C2}" destId="{5BCBEDEB-B65E-4F52-B760-3A13388A3ECB}" srcOrd="0" destOrd="0" presId="urn:microsoft.com/office/officeart/2005/8/layout/venn1"/>
    <dgm:cxn modelId="{B2B731A9-5131-4C8D-9341-2AFFA717F3AA}" srcId="{9A6FDD2C-405F-4562-8EE1-D0B2493C0C7E}" destId="{62071FA0-C861-42A2-B98F-7D1150FD2003}" srcOrd="1" destOrd="0" parTransId="{50535D00-E02C-4783-9718-88944661CE09}" sibTransId="{E28612CE-A7EF-41CA-AAAB-3EE7ECD2F470}"/>
    <dgm:cxn modelId="{2A5AA4BA-A420-4D38-B760-9DEB6766E058}" type="presOf" srcId="{94213C91-177E-41D5-BFB5-7EAC4751D5B5}" destId="{8E61D990-7332-4F33-BA0C-06A85252B698}" srcOrd="0" destOrd="0" presId="urn:microsoft.com/office/officeart/2005/8/layout/venn1"/>
    <dgm:cxn modelId="{7114B8BA-8799-4EAF-989E-56FD4E9691EE}" srcId="{9A6FDD2C-405F-4562-8EE1-D0B2493C0C7E}" destId="{EA818410-6F78-4DCC-9D92-AC0A677163F5}" srcOrd="3" destOrd="0" parTransId="{1064FB4A-63AE-4C96-B561-67C5C90F916E}" sibTransId="{CE75183A-6E0F-4368-B89A-A1DD1BBCAA92}"/>
    <dgm:cxn modelId="{332715F1-9DD5-4C62-9E62-6CE4BCED7DAC}" type="presOf" srcId="{EA818410-6F78-4DCC-9D92-AC0A677163F5}" destId="{BBF87BE5-7DA6-4722-9E6C-0DE31F8BF98C}" srcOrd="0" destOrd="0" presId="urn:microsoft.com/office/officeart/2005/8/layout/venn1"/>
    <dgm:cxn modelId="{FC8A71CA-078C-4143-876D-69745C0AE6D7}" type="presParOf" srcId="{981A718D-D984-4C6C-8F36-9652792C1001}" destId="{F49E9A91-9E1E-4D82-A55F-D3841C0A7D3F}" srcOrd="0" destOrd="0" presId="urn:microsoft.com/office/officeart/2005/8/layout/venn1"/>
    <dgm:cxn modelId="{26509822-DDAF-4074-94F0-3E116A161B81}" type="presParOf" srcId="{981A718D-D984-4C6C-8F36-9652792C1001}" destId="{14E7527F-6185-4FA2-BE45-A4AA95ED21A8}" srcOrd="1" destOrd="0" presId="urn:microsoft.com/office/officeart/2005/8/layout/venn1"/>
    <dgm:cxn modelId="{7D1D3CC2-5CF1-4E71-BA99-B299C54DA7EB}" type="presParOf" srcId="{981A718D-D984-4C6C-8F36-9652792C1001}" destId="{5BEF86AF-EED3-400C-B030-8F41F3B0DA4C}" srcOrd="2" destOrd="0" presId="urn:microsoft.com/office/officeart/2005/8/layout/venn1"/>
    <dgm:cxn modelId="{BCBFE1B2-E60F-4246-80EB-4280866AEFCE}" type="presParOf" srcId="{981A718D-D984-4C6C-8F36-9652792C1001}" destId="{45FB74BF-E4F9-44D2-AB6C-B75F9BD43043}" srcOrd="3" destOrd="0" presId="urn:microsoft.com/office/officeart/2005/8/layout/venn1"/>
    <dgm:cxn modelId="{C8B5A985-A0E3-4320-9F4C-DE98D4EEBFAF}" type="presParOf" srcId="{981A718D-D984-4C6C-8F36-9652792C1001}" destId="{C0577D31-723B-47B4-9A38-EDD17D30F003}" srcOrd="4" destOrd="0" presId="urn:microsoft.com/office/officeart/2005/8/layout/venn1"/>
    <dgm:cxn modelId="{53309AFD-FB70-48B7-A702-8F46BDCE4B80}" type="presParOf" srcId="{981A718D-D984-4C6C-8F36-9652792C1001}" destId="{14983694-B3F2-4AA5-B173-D6EE0009B535}" srcOrd="5" destOrd="0" presId="urn:microsoft.com/office/officeart/2005/8/layout/venn1"/>
    <dgm:cxn modelId="{F56E7A03-04BA-4C28-9E38-FAF22CA2DC41}" type="presParOf" srcId="{981A718D-D984-4C6C-8F36-9652792C1001}" destId="{EF496083-7E1E-4070-A268-FBFECC6765A2}" srcOrd="6" destOrd="0" presId="urn:microsoft.com/office/officeart/2005/8/layout/venn1"/>
    <dgm:cxn modelId="{DFA71A8A-CFEB-42DF-A88E-3955E85D3919}" type="presParOf" srcId="{981A718D-D984-4C6C-8F36-9652792C1001}" destId="{BBF87BE5-7DA6-4722-9E6C-0DE31F8BF98C}" srcOrd="7" destOrd="0" presId="urn:microsoft.com/office/officeart/2005/8/layout/venn1"/>
    <dgm:cxn modelId="{A9D94F8D-0E12-4C14-9301-3651A96DE02C}" type="presParOf" srcId="{981A718D-D984-4C6C-8F36-9652792C1001}" destId="{9A9F5EAF-39BD-4DB7-8367-2645878A902A}" srcOrd="8" destOrd="0" presId="urn:microsoft.com/office/officeart/2005/8/layout/venn1"/>
    <dgm:cxn modelId="{A3ECBA85-3F6F-4CCE-A95E-D8ABA9015AE8}" type="presParOf" srcId="{981A718D-D984-4C6C-8F36-9652792C1001}" destId="{5BCBEDEB-B65E-4F52-B760-3A13388A3ECB}" srcOrd="9" destOrd="0" presId="urn:microsoft.com/office/officeart/2005/8/layout/venn1"/>
    <dgm:cxn modelId="{E8548EEC-9F4C-42D4-8ED8-318DF57644CA}" type="presParOf" srcId="{981A718D-D984-4C6C-8F36-9652792C1001}" destId="{4D2339B5-06FC-4B4E-B10B-6A98B04D0A94}" srcOrd="10" destOrd="0" presId="urn:microsoft.com/office/officeart/2005/8/layout/venn1"/>
    <dgm:cxn modelId="{3AF81612-D160-4DE0-88CF-B7AA0B1A08E9}" type="presParOf" srcId="{981A718D-D984-4C6C-8F36-9652792C1001}" destId="{8E61D990-7332-4F33-BA0C-06A85252B698}" srcOrd="11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70E27F3-327F-48AF-A068-50F3B02829F9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7CFFF900-4FBB-4085-835A-155403185E59}">
      <dgm:prSet phldrT="[Testo]"/>
      <dgm:spPr/>
      <dgm:t>
        <a:bodyPr/>
        <a:lstStyle/>
        <a:p>
          <a:r>
            <a:rPr lang="it-IT" dirty="0" err="1"/>
            <a:t>foaf</a:t>
          </a:r>
          <a:r>
            <a:rPr lang="it-IT" dirty="0"/>
            <a:t>: Agent</a:t>
          </a:r>
        </a:p>
      </dgm:t>
    </dgm:pt>
    <dgm:pt modelId="{08FBE123-FEB7-471E-8830-F1A491DB8EB0}" type="parTrans" cxnId="{FFEF5C43-7D10-4BB1-81E8-680B40A49207}">
      <dgm:prSet/>
      <dgm:spPr/>
      <dgm:t>
        <a:bodyPr/>
        <a:lstStyle/>
        <a:p>
          <a:endParaRPr lang="it-IT"/>
        </a:p>
      </dgm:t>
    </dgm:pt>
    <dgm:pt modelId="{3B0A3679-1DEF-4AD2-A540-52122CD0A71C}" type="sibTrans" cxnId="{FFEF5C43-7D10-4BB1-81E8-680B40A49207}">
      <dgm:prSet/>
      <dgm:spPr/>
      <dgm:t>
        <a:bodyPr/>
        <a:lstStyle/>
        <a:p>
          <a:endParaRPr lang="it-IT"/>
        </a:p>
      </dgm:t>
    </dgm:pt>
    <dgm:pt modelId="{CBBF4999-1A94-4A1B-8C96-D3D3CD928558}" type="asst">
      <dgm:prSet phldrT="[Testo]"/>
      <dgm:spPr/>
      <dgm:t>
        <a:bodyPr/>
        <a:lstStyle/>
        <a:p>
          <a:r>
            <a:rPr lang="it-IT" dirty="0" err="1"/>
            <a:t>foaf</a:t>
          </a:r>
          <a:r>
            <a:rPr lang="it-IT" dirty="0"/>
            <a:t>: Group</a:t>
          </a:r>
        </a:p>
      </dgm:t>
    </dgm:pt>
    <dgm:pt modelId="{4BB48183-4380-4403-BC3E-168C394FBFC3}" type="parTrans" cxnId="{D5FEC158-DF30-43CF-91EE-EEED7F42E0E6}">
      <dgm:prSet/>
      <dgm:spPr/>
      <dgm:t>
        <a:bodyPr/>
        <a:lstStyle/>
        <a:p>
          <a:endParaRPr lang="it-IT"/>
        </a:p>
      </dgm:t>
    </dgm:pt>
    <dgm:pt modelId="{DBFC7CBF-572C-4451-93F7-43A07A7A2DA8}" type="sibTrans" cxnId="{D5FEC158-DF30-43CF-91EE-EEED7F42E0E6}">
      <dgm:prSet/>
      <dgm:spPr/>
      <dgm:t>
        <a:bodyPr/>
        <a:lstStyle/>
        <a:p>
          <a:endParaRPr lang="it-IT"/>
        </a:p>
      </dgm:t>
    </dgm:pt>
    <dgm:pt modelId="{EAC7979B-8935-4705-92B2-48B2C07A46D7}">
      <dgm:prSet phldrT="[Testo]"/>
      <dgm:spPr/>
      <dgm:t>
        <a:bodyPr/>
        <a:lstStyle/>
        <a:p>
          <a:r>
            <a:rPr lang="it-IT" dirty="0" err="1"/>
            <a:t>dbo</a:t>
          </a:r>
          <a:r>
            <a:rPr lang="it-IT" dirty="0"/>
            <a:t>: </a:t>
          </a:r>
          <a:r>
            <a:rPr lang="it-IT" dirty="0" err="1"/>
            <a:t>Organisation</a:t>
          </a:r>
          <a:endParaRPr lang="it-IT" dirty="0"/>
        </a:p>
      </dgm:t>
    </dgm:pt>
    <dgm:pt modelId="{F21A011A-79C3-4EBE-8FB3-9490F42A18AE}" type="parTrans" cxnId="{09D5BB28-A903-4EDA-A4D6-E58AE8129216}">
      <dgm:prSet/>
      <dgm:spPr/>
      <dgm:t>
        <a:bodyPr/>
        <a:lstStyle/>
        <a:p>
          <a:endParaRPr lang="it-IT"/>
        </a:p>
      </dgm:t>
    </dgm:pt>
    <dgm:pt modelId="{FF82E34B-8E69-4666-9CDE-91562A739C69}" type="sibTrans" cxnId="{09D5BB28-A903-4EDA-A4D6-E58AE8129216}">
      <dgm:prSet/>
      <dgm:spPr/>
      <dgm:t>
        <a:bodyPr/>
        <a:lstStyle/>
        <a:p>
          <a:endParaRPr lang="it-IT"/>
        </a:p>
      </dgm:t>
    </dgm:pt>
    <dgm:pt modelId="{9BAA8A4A-5576-4976-86F5-2744705A45E5}">
      <dgm:prSet phldrT="[Testo]"/>
      <dgm:spPr/>
      <dgm:t>
        <a:bodyPr/>
        <a:lstStyle/>
        <a:p>
          <a:r>
            <a:rPr lang="it-IT" dirty="0"/>
            <a:t>schema: </a:t>
          </a:r>
          <a:r>
            <a:rPr lang="it-IT" dirty="0" err="1"/>
            <a:t>Person</a:t>
          </a:r>
          <a:endParaRPr lang="it-IT" dirty="0"/>
        </a:p>
      </dgm:t>
    </dgm:pt>
    <dgm:pt modelId="{A477D53D-F4F9-42A1-B77A-17F26C5ADAA5}" type="parTrans" cxnId="{CFE9D08C-F0FF-4EF2-B3F1-E2C1DE558226}">
      <dgm:prSet/>
      <dgm:spPr/>
      <dgm:t>
        <a:bodyPr/>
        <a:lstStyle/>
        <a:p>
          <a:endParaRPr lang="it-IT"/>
        </a:p>
      </dgm:t>
    </dgm:pt>
    <dgm:pt modelId="{934A97B5-D60E-4D07-B1B1-7A0893659D9D}" type="sibTrans" cxnId="{CFE9D08C-F0FF-4EF2-B3F1-E2C1DE558226}">
      <dgm:prSet/>
      <dgm:spPr/>
      <dgm:t>
        <a:bodyPr/>
        <a:lstStyle/>
        <a:p>
          <a:endParaRPr lang="it-IT"/>
        </a:p>
      </dgm:t>
    </dgm:pt>
    <dgm:pt modelId="{DDBAF96B-5866-40C2-A7E9-D59A346C9E7F}">
      <dgm:prSet phldrT="[Testo]"/>
      <dgm:spPr/>
      <dgm:t>
        <a:bodyPr/>
        <a:lstStyle/>
        <a:p>
          <a:r>
            <a:rPr lang="it-IT" dirty="0" err="1"/>
            <a:t>sd</a:t>
          </a:r>
          <a:r>
            <a:rPr lang="it-IT" dirty="0"/>
            <a:t>: </a:t>
          </a:r>
          <a:r>
            <a:rPr lang="it-IT" dirty="0" err="1"/>
            <a:t>Person</a:t>
          </a:r>
          <a:endParaRPr lang="it-IT" dirty="0"/>
        </a:p>
      </dgm:t>
    </dgm:pt>
    <dgm:pt modelId="{CC71C5DB-4E5E-42F0-8169-E4110D42B060}" type="parTrans" cxnId="{D32EDA67-77A0-4578-B468-85F7A5A9C66A}">
      <dgm:prSet/>
      <dgm:spPr/>
      <dgm:t>
        <a:bodyPr/>
        <a:lstStyle/>
        <a:p>
          <a:endParaRPr lang="it-IT"/>
        </a:p>
      </dgm:t>
    </dgm:pt>
    <dgm:pt modelId="{E897335A-8701-43D1-8AD2-4202FFF34D98}" type="sibTrans" cxnId="{D32EDA67-77A0-4578-B468-85F7A5A9C66A}">
      <dgm:prSet/>
      <dgm:spPr/>
      <dgm:t>
        <a:bodyPr/>
        <a:lstStyle/>
        <a:p>
          <a:endParaRPr lang="it-IT"/>
        </a:p>
      </dgm:t>
    </dgm:pt>
    <dgm:pt modelId="{D8BFC045-E4D8-476B-9A45-F2A6BB25E778}">
      <dgm:prSet phldrT="[Testo]"/>
      <dgm:spPr/>
      <dgm:t>
        <a:bodyPr/>
        <a:lstStyle/>
        <a:p>
          <a:r>
            <a:rPr lang="it-IT" dirty="0"/>
            <a:t>: Developer</a:t>
          </a:r>
        </a:p>
      </dgm:t>
    </dgm:pt>
    <dgm:pt modelId="{74F1847D-024E-4F15-A151-B4B19E12825F}" type="parTrans" cxnId="{AC524E44-7520-413E-B0A2-BCDAF53633B3}">
      <dgm:prSet/>
      <dgm:spPr/>
      <dgm:t>
        <a:bodyPr/>
        <a:lstStyle/>
        <a:p>
          <a:endParaRPr lang="it-IT"/>
        </a:p>
      </dgm:t>
    </dgm:pt>
    <dgm:pt modelId="{3CDD021A-B2C5-4501-9459-3E1B0BEEBF74}" type="sibTrans" cxnId="{AC524E44-7520-413E-B0A2-BCDAF53633B3}">
      <dgm:prSet/>
      <dgm:spPr/>
      <dgm:t>
        <a:bodyPr/>
        <a:lstStyle/>
        <a:p>
          <a:endParaRPr lang="it-IT"/>
        </a:p>
      </dgm:t>
    </dgm:pt>
    <dgm:pt modelId="{418BF299-60CD-42C2-ABE7-849C5C1D795F}">
      <dgm:prSet phldrT="[Testo]"/>
      <dgm:spPr/>
      <dgm:t>
        <a:bodyPr/>
        <a:lstStyle/>
        <a:p>
          <a:r>
            <a:rPr lang="it-IT" dirty="0" err="1"/>
            <a:t>dbo</a:t>
          </a:r>
          <a:r>
            <a:rPr lang="it-IT" dirty="0"/>
            <a:t>: Company</a:t>
          </a:r>
        </a:p>
      </dgm:t>
    </dgm:pt>
    <dgm:pt modelId="{33C5CB3C-3BD4-441B-ABC8-4BFD0DCBF1D5}" type="parTrans" cxnId="{4621AA65-72ED-4153-9059-279D5F0DFA9D}">
      <dgm:prSet/>
      <dgm:spPr/>
      <dgm:t>
        <a:bodyPr/>
        <a:lstStyle/>
        <a:p>
          <a:endParaRPr lang="it-IT"/>
        </a:p>
      </dgm:t>
    </dgm:pt>
    <dgm:pt modelId="{E5BCF52A-6473-4AB6-8D8B-F4C9AF410991}" type="sibTrans" cxnId="{4621AA65-72ED-4153-9059-279D5F0DFA9D}">
      <dgm:prSet/>
      <dgm:spPr/>
      <dgm:t>
        <a:bodyPr/>
        <a:lstStyle/>
        <a:p>
          <a:endParaRPr lang="it-IT"/>
        </a:p>
      </dgm:t>
    </dgm:pt>
    <dgm:pt modelId="{81EEE21B-14FE-4D1F-B878-76D6068D30B8}" type="pres">
      <dgm:prSet presAssocID="{D70E27F3-327F-48AF-A068-50F3B02829F9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61B73804-3A93-4B9A-B5BA-D4C9E662EB16}" type="pres">
      <dgm:prSet presAssocID="{D70E27F3-327F-48AF-A068-50F3B02829F9}" presName="hierFlow" presStyleCnt="0"/>
      <dgm:spPr/>
    </dgm:pt>
    <dgm:pt modelId="{F811B09B-B5E1-4D6F-8A90-AB8A593FBC93}" type="pres">
      <dgm:prSet presAssocID="{D70E27F3-327F-48AF-A068-50F3B02829F9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01581627-CD39-4A32-AB77-66F69A0C4A6D}" type="pres">
      <dgm:prSet presAssocID="{7CFFF900-4FBB-4085-835A-155403185E59}" presName="Name14" presStyleCnt="0"/>
      <dgm:spPr/>
    </dgm:pt>
    <dgm:pt modelId="{020A1170-74A2-4E5E-97C5-ED7A16BFE815}" type="pres">
      <dgm:prSet presAssocID="{7CFFF900-4FBB-4085-835A-155403185E59}" presName="level1Shape" presStyleLbl="node0" presStyleIdx="0" presStyleCnt="1">
        <dgm:presLayoutVars>
          <dgm:chPref val="3"/>
        </dgm:presLayoutVars>
      </dgm:prSet>
      <dgm:spPr/>
    </dgm:pt>
    <dgm:pt modelId="{E507A160-B666-43E7-A4E2-1545D19A00FC}" type="pres">
      <dgm:prSet presAssocID="{7CFFF900-4FBB-4085-835A-155403185E59}" presName="hierChild2" presStyleCnt="0"/>
      <dgm:spPr/>
    </dgm:pt>
    <dgm:pt modelId="{ED667C5C-BBBD-4F3A-9EDF-9C9F044BB06B}" type="pres">
      <dgm:prSet presAssocID="{4BB48183-4380-4403-BC3E-168C394FBFC3}" presName="Name19" presStyleLbl="parChTrans1D2" presStyleIdx="0" presStyleCnt="2"/>
      <dgm:spPr/>
    </dgm:pt>
    <dgm:pt modelId="{95245414-9B94-43AF-BDF8-1F4DF40D52AE}" type="pres">
      <dgm:prSet presAssocID="{CBBF4999-1A94-4A1B-8C96-D3D3CD928558}" presName="Name21" presStyleCnt="0"/>
      <dgm:spPr/>
    </dgm:pt>
    <dgm:pt modelId="{833E6450-CBA3-49DE-8699-0ABA1B447608}" type="pres">
      <dgm:prSet presAssocID="{CBBF4999-1A94-4A1B-8C96-D3D3CD928558}" presName="level2Shape" presStyleLbl="asst1" presStyleIdx="0" presStyleCnt="1"/>
      <dgm:spPr/>
    </dgm:pt>
    <dgm:pt modelId="{A2409A83-E7AA-4926-A79D-B3084CA0833C}" type="pres">
      <dgm:prSet presAssocID="{CBBF4999-1A94-4A1B-8C96-D3D3CD928558}" presName="hierChild3" presStyleCnt="0"/>
      <dgm:spPr/>
    </dgm:pt>
    <dgm:pt modelId="{604ED3EB-30E7-4835-8E88-B857913336BE}" type="pres">
      <dgm:prSet presAssocID="{F21A011A-79C3-4EBE-8FB3-9490F42A18AE}" presName="Name19" presStyleLbl="parChTrans1D3" presStyleIdx="0" presStyleCnt="2"/>
      <dgm:spPr/>
    </dgm:pt>
    <dgm:pt modelId="{A17738BD-8616-4E3D-8F63-5AEAC990C0B6}" type="pres">
      <dgm:prSet presAssocID="{EAC7979B-8935-4705-92B2-48B2C07A46D7}" presName="Name21" presStyleCnt="0"/>
      <dgm:spPr/>
    </dgm:pt>
    <dgm:pt modelId="{06F971B9-E9CF-4D42-8510-9D188AEF389F}" type="pres">
      <dgm:prSet presAssocID="{EAC7979B-8935-4705-92B2-48B2C07A46D7}" presName="level2Shape" presStyleLbl="node3" presStyleIdx="0" presStyleCnt="2"/>
      <dgm:spPr/>
    </dgm:pt>
    <dgm:pt modelId="{1A2B5830-88A9-47D2-99A2-610EA53DEA56}" type="pres">
      <dgm:prSet presAssocID="{EAC7979B-8935-4705-92B2-48B2C07A46D7}" presName="hierChild3" presStyleCnt="0"/>
      <dgm:spPr/>
    </dgm:pt>
    <dgm:pt modelId="{6233D532-51F0-4AC5-B876-83F749EBDD61}" type="pres">
      <dgm:prSet presAssocID="{33C5CB3C-3BD4-441B-ABC8-4BFD0DCBF1D5}" presName="Name19" presStyleLbl="parChTrans1D4" presStyleIdx="0" presStyleCnt="2"/>
      <dgm:spPr/>
    </dgm:pt>
    <dgm:pt modelId="{49664721-3E5E-4955-8C8C-71BF69AEE914}" type="pres">
      <dgm:prSet presAssocID="{418BF299-60CD-42C2-ABE7-849C5C1D795F}" presName="Name21" presStyleCnt="0"/>
      <dgm:spPr/>
    </dgm:pt>
    <dgm:pt modelId="{A6193BD3-4966-4988-9575-DB7B4444C33F}" type="pres">
      <dgm:prSet presAssocID="{418BF299-60CD-42C2-ABE7-849C5C1D795F}" presName="level2Shape" presStyleLbl="node4" presStyleIdx="0" presStyleCnt="2"/>
      <dgm:spPr/>
    </dgm:pt>
    <dgm:pt modelId="{37286CE8-1230-48EA-968B-B52BB166F61C}" type="pres">
      <dgm:prSet presAssocID="{418BF299-60CD-42C2-ABE7-849C5C1D795F}" presName="hierChild3" presStyleCnt="0"/>
      <dgm:spPr/>
    </dgm:pt>
    <dgm:pt modelId="{24E1D2CB-CBDE-4B67-A937-B51EA9C81905}" type="pres">
      <dgm:prSet presAssocID="{A477D53D-F4F9-42A1-B77A-17F26C5ADAA5}" presName="Name19" presStyleLbl="parChTrans1D2" presStyleIdx="1" presStyleCnt="2"/>
      <dgm:spPr/>
    </dgm:pt>
    <dgm:pt modelId="{F80BC524-CC40-45BC-88E8-0AA3ADCE8142}" type="pres">
      <dgm:prSet presAssocID="{9BAA8A4A-5576-4976-86F5-2744705A45E5}" presName="Name21" presStyleCnt="0"/>
      <dgm:spPr/>
    </dgm:pt>
    <dgm:pt modelId="{EC627AF9-6156-4422-97A8-822B3BE5405F}" type="pres">
      <dgm:prSet presAssocID="{9BAA8A4A-5576-4976-86F5-2744705A45E5}" presName="level2Shape" presStyleLbl="node2" presStyleIdx="0" presStyleCnt="1"/>
      <dgm:spPr/>
    </dgm:pt>
    <dgm:pt modelId="{F75930A6-12B5-4AAB-B85E-35D7C5FD2CA0}" type="pres">
      <dgm:prSet presAssocID="{9BAA8A4A-5576-4976-86F5-2744705A45E5}" presName="hierChild3" presStyleCnt="0"/>
      <dgm:spPr/>
    </dgm:pt>
    <dgm:pt modelId="{A4460CE0-0866-454F-A0D6-215543BD9416}" type="pres">
      <dgm:prSet presAssocID="{CC71C5DB-4E5E-42F0-8169-E4110D42B060}" presName="Name19" presStyleLbl="parChTrans1D3" presStyleIdx="1" presStyleCnt="2"/>
      <dgm:spPr/>
    </dgm:pt>
    <dgm:pt modelId="{15ED5FE6-CD98-4F82-8641-E1BB36D84DA2}" type="pres">
      <dgm:prSet presAssocID="{DDBAF96B-5866-40C2-A7E9-D59A346C9E7F}" presName="Name21" presStyleCnt="0"/>
      <dgm:spPr/>
    </dgm:pt>
    <dgm:pt modelId="{4F9AAFCE-1196-496B-AC9D-9777AAC90CFB}" type="pres">
      <dgm:prSet presAssocID="{DDBAF96B-5866-40C2-A7E9-D59A346C9E7F}" presName="level2Shape" presStyleLbl="node3" presStyleIdx="1" presStyleCnt="2"/>
      <dgm:spPr/>
    </dgm:pt>
    <dgm:pt modelId="{4ED0931A-0A04-400A-BB45-8735167DFF75}" type="pres">
      <dgm:prSet presAssocID="{DDBAF96B-5866-40C2-A7E9-D59A346C9E7F}" presName="hierChild3" presStyleCnt="0"/>
      <dgm:spPr/>
    </dgm:pt>
    <dgm:pt modelId="{6E6147DE-A519-4468-ADC7-3B66B6244DA5}" type="pres">
      <dgm:prSet presAssocID="{74F1847D-024E-4F15-A151-B4B19E12825F}" presName="Name19" presStyleLbl="parChTrans1D4" presStyleIdx="1" presStyleCnt="2"/>
      <dgm:spPr/>
    </dgm:pt>
    <dgm:pt modelId="{C1B0E7C4-2C47-4A15-B11E-9C1D455072D2}" type="pres">
      <dgm:prSet presAssocID="{D8BFC045-E4D8-476B-9A45-F2A6BB25E778}" presName="Name21" presStyleCnt="0"/>
      <dgm:spPr/>
    </dgm:pt>
    <dgm:pt modelId="{329956DD-6572-4446-AC51-254202EE3A44}" type="pres">
      <dgm:prSet presAssocID="{D8BFC045-E4D8-476B-9A45-F2A6BB25E778}" presName="level2Shape" presStyleLbl="node4" presStyleIdx="1" presStyleCnt="2"/>
      <dgm:spPr/>
    </dgm:pt>
    <dgm:pt modelId="{7FDDBD90-6C3A-485D-A14C-7FC4F5BF3201}" type="pres">
      <dgm:prSet presAssocID="{D8BFC045-E4D8-476B-9A45-F2A6BB25E778}" presName="hierChild3" presStyleCnt="0"/>
      <dgm:spPr/>
    </dgm:pt>
    <dgm:pt modelId="{D3CB085D-7C2F-48CA-8E34-8369D79E1158}" type="pres">
      <dgm:prSet presAssocID="{D70E27F3-327F-48AF-A068-50F3B02829F9}" presName="bgShapesFlow" presStyleCnt="0"/>
      <dgm:spPr/>
    </dgm:pt>
  </dgm:ptLst>
  <dgm:cxnLst>
    <dgm:cxn modelId="{51E08C03-819F-4714-BCC3-6BC7E2ED8000}" type="presOf" srcId="{D70E27F3-327F-48AF-A068-50F3B02829F9}" destId="{81EEE21B-14FE-4D1F-B878-76D6068D30B8}" srcOrd="0" destOrd="0" presId="urn:microsoft.com/office/officeart/2005/8/layout/hierarchy6"/>
    <dgm:cxn modelId="{09D5BB28-A903-4EDA-A4D6-E58AE8129216}" srcId="{CBBF4999-1A94-4A1B-8C96-D3D3CD928558}" destId="{EAC7979B-8935-4705-92B2-48B2C07A46D7}" srcOrd="0" destOrd="0" parTransId="{F21A011A-79C3-4EBE-8FB3-9490F42A18AE}" sibTransId="{FF82E34B-8E69-4666-9CDE-91562A739C69}"/>
    <dgm:cxn modelId="{9B4A7A31-DD09-4563-8923-5025D6774B9D}" type="presOf" srcId="{418BF299-60CD-42C2-ABE7-849C5C1D795F}" destId="{A6193BD3-4966-4988-9575-DB7B4444C33F}" srcOrd="0" destOrd="0" presId="urn:microsoft.com/office/officeart/2005/8/layout/hierarchy6"/>
    <dgm:cxn modelId="{FFEF5C43-7D10-4BB1-81E8-680B40A49207}" srcId="{D70E27F3-327F-48AF-A068-50F3B02829F9}" destId="{7CFFF900-4FBB-4085-835A-155403185E59}" srcOrd="0" destOrd="0" parTransId="{08FBE123-FEB7-471E-8830-F1A491DB8EB0}" sibTransId="{3B0A3679-1DEF-4AD2-A540-52122CD0A71C}"/>
    <dgm:cxn modelId="{AC524E44-7520-413E-B0A2-BCDAF53633B3}" srcId="{DDBAF96B-5866-40C2-A7E9-D59A346C9E7F}" destId="{D8BFC045-E4D8-476B-9A45-F2A6BB25E778}" srcOrd="0" destOrd="0" parTransId="{74F1847D-024E-4F15-A151-B4B19E12825F}" sibTransId="{3CDD021A-B2C5-4501-9459-3E1B0BEEBF74}"/>
    <dgm:cxn modelId="{4621AA65-72ED-4153-9059-279D5F0DFA9D}" srcId="{EAC7979B-8935-4705-92B2-48B2C07A46D7}" destId="{418BF299-60CD-42C2-ABE7-849C5C1D795F}" srcOrd="0" destOrd="0" parTransId="{33C5CB3C-3BD4-441B-ABC8-4BFD0DCBF1D5}" sibTransId="{E5BCF52A-6473-4AB6-8D8B-F4C9AF410991}"/>
    <dgm:cxn modelId="{7F87AC45-6E14-4DB3-9791-260B0D622F25}" type="presOf" srcId="{74F1847D-024E-4F15-A151-B4B19E12825F}" destId="{6E6147DE-A519-4468-ADC7-3B66B6244DA5}" srcOrd="0" destOrd="0" presId="urn:microsoft.com/office/officeart/2005/8/layout/hierarchy6"/>
    <dgm:cxn modelId="{D32EDA67-77A0-4578-B468-85F7A5A9C66A}" srcId="{9BAA8A4A-5576-4976-86F5-2744705A45E5}" destId="{DDBAF96B-5866-40C2-A7E9-D59A346C9E7F}" srcOrd="0" destOrd="0" parTransId="{CC71C5DB-4E5E-42F0-8169-E4110D42B060}" sibTransId="{E897335A-8701-43D1-8AD2-4202FFF34D98}"/>
    <dgm:cxn modelId="{F159376E-A69E-4470-9B4F-E3B98FA37FF5}" type="presOf" srcId="{33C5CB3C-3BD4-441B-ABC8-4BFD0DCBF1D5}" destId="{6233D532-51F0-4AC5-B876-83F749EBDD61}" srcOrd="0" destOrd="0" presId="urn:microsoft.com/office/officeart/2005/8/layout/hierarchy6"/>
    <dgm:cxn modelId="{6FCC5F70-E804-4BE5-9180-3CB6A5967C1F}" type="presOf" srcId="{7CFFF900-4FBB-4085-835A-155403185E59}" destId="{020A1170-74A2-4E5E-97C5-ED7A16BFE815}" srcOrd="0" destOrd="0" presId="urn:microsoft.com/office/officeart/2005/8/layout/hierarchy6"/>
    <dgm:cxn modelId="{79C83952-BEB0-4673-879A-262BD196D773}" type="presOf" srcId="{F21A011A-79C3-4EBE-8FB3-9490F42A18AE}" destId="{604ED3EB-30E7-4835-8E88-B857913336BE}" srcOrd="0" destOrd="0" presId="urn:microsoft.com/office/officeart/2005/8/layout/hierarchy6"/>
    <dgm:cxn modelId="{D5FEC158-DF30-43CF-91EE-EEED7F42E0E6}" srcId="{7CFFF900-4FBB-4085-835A-155403185E59}" destId="{CBBF4999-1A94-4A1B-8C96-D3D3CD928558}" srcOrd="0" destOrd="0" parTransId="{4BB48183-4380-4403-BC3E-168C394FBFC3}" sibTransId="{DBFC7CBF-572C-4451-93F7-43A07A7A2DA8}"/>
    <dgm:cxn modelId="{CFE9D08C-F0FF-4EF2-B3F1-E2C1DE558226}" srcId="{7CFFF900-4FBB-4085-835A-155403185E59}" destId="{9BAA8A4A-5576-4976-86F5-2744705A45E5}" srcOrd="1" destOrd="0" parTransId="{A477D53D-F4F9-42A1-B77A-17F26C5ADAA5}" sibTransId="{934A97B5-D60E-4D07-B1B1-7A0893659D9D}"/>
    <dgm:cxn modelId="{A891DAA0-0780-45C4-B54E-8F70C832586C}" type="presOf" srcId="{D8BFC045-E4D8-476B-9A45-F2A6BB25E778}" destId="{329956DD-6572-4446-AC51-254202EE3A44}" srcOrd="0" destOrd="0" presId="urn:microsoft.com/office/officeart/2005/8/layout/hierarchy6"/>
    <dgm:cxn modelId="{9501ADB3-1B0C-4719-B85D-EF3816E0A713}" type="presOf" srcId="{9BAA8A4A-5576-4976-86F5-2744705A45E5}" destId="{EC627AF9-6156-4422-97A8-822B3BE5405F}" srcOrd="0" destOrd="0" presId="urn:microsoft.com/office/officeart/2005/8/layout/hierarchy6"/>
    <dgm:cxn modelId="{62A4D5D4-88E4-4990-AE49-DDD766AB8EFE}" type="presOf" srcId="{A477D53D-F4F9-42A1-B77A-17F26C5ADAA5}" destId="{24E1D2CB-CBDE-4B67-A937-B51EA9C81905}" srcOrd="0" destOrd="0" presId="urn:microsoft.com/office/officeart/2005/8/layout/hierarchy6"/>
    <dgm:cxn modelId="{38CAA3DA-6FCC-4227-AFA1-5DC2DA168EFF}" type="presOf" srcId="{CBBF4999-1A94-4A1B-8C96-D3D3CD928558}" destId="{833E6450-CBA3-49DE-8699-0ABA1B447608}" srcOrd="0" destOrd="0" presId="urn:microsoft.com/office/officeart/2005/8/layout/hierarchy6"/>
    <dgm:cxn modelId="{14A066DB-452A-447E-B9AF-9C25EDD32762}" type="presOf" srcId="{CC71C5DB-4E5E-42F0-8169-E4110D42B060}" destId="{A4460CE0-0866-454F-A0D6-215543BD9416}" srcOrd="0" destOrd="0" presId="urn:microsoft.com/office/officeart/2005/8/layout/hierarchy6"/>
    <dgm:cxn modelId="{7241EFE5-395F-4681-8A85-58353D078BAD}" type="presOf" srcId="{4BB48183-4380-4403-BC3E-168C394FBFC3}" destId="{ED667C5C-BBBD-4F3A-9EDF-9C9F044BB06B}" srcOrd="0" destOrd="0" presId="urn:microsoft.com/office/officeart/2005/8/layout/hierarchy6"/>
    <dgm:cxn modelId="{263B62EF-642E-4CA0-870F-4D91458639A6}" type="presOf" srcId="{EAC7979B-8935-4705-92B2-48B2C07A46D7}" destId="{06F971B9-E9CF-4D42-8510-9D188AEF389F}" srcOrd="0" destOrd="0" presId="urn:microsoft.com/office/officeart/2005/8/layout/hierarchy6"/>
    <dgm:cxn modelId="{E0556DFC-AB51-4BC3-AA35-6C5098BEAAE1}" type="presOf" srcId="{DDBAF96B-5866-40C2-A7E9-D59A346C9E7F}" destId="{4F9AAFCE-1196-496B-AC9D-9777AAC90CFB}" srcOrd="0" destOrd="0" presId="urn:microsoft.com/office/officeart/2005/8/layout/hierarchy6"/>
    <dgm:cxn modelId="{6C613364-21A6-439E-807C-ED58EEF49081}" type="presParOf" srcId="{81EEE21B-14FE-4D1F-B878-76D6068D30B8}" destId="{61B73804-3A93-4B9A-B5BA-D4C9E662EB16}" srcOrd="0" destOrd="0" presId="urn:microsoft.com/office/officeart/2005/8/layout/hierarchy6"/>
    <dgm:cxn modelId="{90ACEFD2-6304-498E-84AE-23A0D4BFB49D}" type="presParOf" srcId="{61B73804-3A93-4B9A-B5BA-D4C9E662EB16}" destId="{F811B09B-B5E1-4D6F-8A90-AB8A593FBC93}" srcOrd="0" destOrd="0" presId="urn:microsoft.com/office/officeart/2005/8/layout/hierarchy6"/>
    <dgm:cxn modelId="{65F2B2FF-D2F2-4A19-AECF-79883A564DC2}" type="presParOf" srcId="{F811B09B-B5E1-4D6F-8A90-AB8A593FBC93}" destId="{01581627-CD39-4A32-AB77-66F69A0C4A6D}" srcOrd="0" destOrd="0" presId="urn:microsoft.com/office/officeart/2005/8/layout/hierarchy6"/>
    <dgm:cxn modelId="{7D673C24-DF71-46AC-A9DD-B7810109229A}" type="presParOf" srcId="{01581627-CD39-4A32-AB77-66F69A0C4A6D}" destId="{020A1170-74A2-4E5E-97C5-ED7A16BFE815}" srcOrd="0" destOrd="0" presId="urn:microsoft.com/office/officeart/2005/8/layout/hierarchy6"/>
    <dgm:cxn modelId="{826242A2-374D-495E-8C3D-71F8B2D9D11B}" type="presParOf" srcId="{01581627-CD39-4A32-AB77-66F69A0C4A6D}" destId="{E507A160-B666-43E7-A4E2-1545D19A00FC}" srcOrd="1" destOrd="0" presId="urn:microsoft.com/office/officeart/2005/8/layout/hierarchy6"/>
    <dgm:cxn modelId="{F739B7B5-9EE4-41E2-989A-96C5636C963E}" type="presParOf" srcId="{E507A160-B666-43E7-A4E2-1545D19A00FC}" destId="{ED667C5C-BBBD-4F3A-9EDF-9C9F044BB06B}" srcOrd="0" destOrd="0" presId="urn:microsoft.com/office/officeart/2005/8/layout/hierarchy6"/>
    <dgm:cxn modelId="{B83A3AF0-27B5-488D-94F9-A1306EF3652D}" type="presParOf" srcId="{E507A160-B666-43E7-A4E2-1545D19A00FC}" destId="{95245414-9B94-43AF-BDF8-1F4DF40D52AE}" srcOrd="1" destOrd="0" presId="urn:microsoft.com/office/officeart/2005/8/layout/hierarchy6"/>
    <dgm:cxn modelId="{5EE429A4-E491-4D27-9F6D-1ED91A95E6F1}" type="presParOf" srcId="{95245414-9B94-43AF-BDF8-1F4DF40D52AE}" destId="{833E6450-CBA3-49DE-8699-0ABA1B447608}" srcOrd="0" destOrd="0" presId="urn:microsoft.com/office/officeart/2005/8/layout/hierarchy6"/>
    <dgm:cxn modelId="{DA238352-B26D-4C30-B85A-18675A99152C}" type="presParOf" srcId="{95245414-9B94-43AF-BDF8-1F4DF40D52AE}" destId="{A2409A83-E7AA-4926-A79D-B3084CA0833C}" srcOrd="1" destOrd="0" presId="urn:microsoft.com/office/officeart/2005/8/layout/hierarchy6"/>
    <dgm:cxn modelId="{1D2ACFF1-A3E4-4C78-8FBA-5791B61A9A23}" type="presParOf" srcId="{A2409A83-E7AA-4926-A79D-B3084CA0833C}" destId="{604ED3EB-30E7-4835-8E88-B857913336BE}" srcOrd="0" destOrd="0" presId="urn:microsoft.com/office/officeart/2005/8/layout/hierarchy6"/>
    <dgm:cxn modelId="{250A986B-D7FF-4A2B-A9B0-EFEFEDE63E1C}" type="presParOf" srcId="{A2409A83-E7AA-4926-A79D-B3084CA0833C}" destId="{A17738BD-8616-4E3D-8F63-5AEAC990C0B6}" srcOrd="1" destOrd="0" presId="urn:microsoft.com/office/officeart/2005/8/layout/hierarchy6"/>
    <dgm:cxn modelId="{8F7A1E3C-76F9-4932-83BB-A13C16F7BE90}" type="presParOf" srcId="{A17738BD-8616-4E3D-8F63-5AEAC990C0B6}" destId="{06F971B9-E9CF-4D42-8510-9D188AEF389F}" srcOrd="0" destOrd="0" presId="urn:microsoft.com/office/officeart/2005/8/layout/hierarchy6"/>
    <dgm:cxn modelId="{3E774787-5613-4781-B4DB-E882547D105E}" type="presParOf" srcId="{A17738BD-8616-4E3D-8F63-5AEAC990C0B6}" destId="{1A2B5830-88A9-47D2-99A2-610EA53DEA56}" srcOrd="1" destOrd="0" presId="urn:microsoft.com/office/officeart/2005/8/layout/hierarchy6"/>
    <dgm:cxn modelId="{B3D42C07-6144-4E5B-98F3-075BF8217FE6}" type="presParOf" srcId="{1A2B5830-88A9-47D2-99A2-610EA53DEA56}" destId="{6233D532-51F0-4AC5-B876-83F749EBDD61}" srcOrd="0" destOrd="0" presId="urn:microsoft.com/office/officeart/2005/8/layout/hierarchy6"/>
    <dgm:cxn modelId="{411B34ED-BB21-4AE8-B3FD-F85998835879}" type="presParOf" srcId="{1A2B5830-88A9-47D2-99A2-610EA53DEA56}" destId="{49664721-3E5E-4955-8C8C-71BF69AEE914}" srcOrd="1" destOrd="0" presId="urn:microsoft.com/office/officeart/2005/8/layout/hierarchy6"/>
    <dgm:cxn modelId="{15964650-16BD-413D-8444-79706DA11E7A}" type="presParOf" srcId="{49664721-3E5E-4955-8C8C-71BF69AEE914}" destId="{A6193BD3-4966-4988-9575-DB7B4444C33F}" srcOrd="0" destOrd="0" presId="urn:microsoft.com/office/officeart/2005/8/layout/hierarchy6"/>
    <dgm:cxn modelId="{4A7FBC7F-5F71-48DD-AEAA-7C8553CC9367}" type="presParOf" srcId="{49664721-3E5E-4955-8C8C-71BF69AEE914}" destId="{37286CE8-1230-48EA-968B-B52BB166F61C}" srcOrd="1" destOrd="0" presId="urn:microsoft.com/office/officeart/2005/8/layout/hierarchy6"/>
    <dgm:cxn modelId="{91C32F5D-4895-4A32-83BD-157F41971CAB}" type="presParOf" srcId="{E507A160-B666-43E7-A4E2-1545D19A00FC}" destId="{24E1D2CB-CBDE-4B67-A937-B51EA9C81905}" srcOrd="2" destOrd="0" presId="urn:microsoft.com/office/officeart/2005/8/layout/hierarchy6"/>
    <dgm:cxn modelId="{B045F146-88BB-49D6-A9F3-890AEB1A21BA}" type="presParOf" srcId="{E507A160-B666-43E7-A4E2-1545D19A00FC}" destId="{F80BC524-CC40-45BC-88E8-0AA3ADCE8142}" srcOrd="3" destOrd="0" presId="urn:microsoft.com/office/officeart/2005/8/layout/hierarchy6"/>
    <dgm:cxn modelId="{45C0E463-D68C-4518-8BBA-5E950340467D}" type="presParOf" srcId="{F80BC524-CC40-45BC-88E8-0AA3ADCE8142}" destId="{EC627AF9-6156-4422-97A8-822B3BE5405F}" srcOrd="0" destOrd="0" presId="urn:microsoft.com/office/officeart/2005/8/layout/hierarchy6"/>
    <dgm:cxn modelId="{43C88328-0081-47B7-9EB7-0A4C581D8D9C}" type="presParOf" srcId="{F80BC524-CC40-45BC-88E8-0AA3ADCE8142}" destId="{F75930A6-12B5-4AAB-B85E-35D7C5FD2CA0}" srcOrd="1" destOrd="0" presId="urn:microsoft.com/office/officeart/2005/8/layout/hierarchy6"/>
    <dgm:cxn modelId="{A36ADF87-26D5-40A4-8F26-40EDE73EC846}" type="presParOf" srcId="{F75930A6-12B5-4AAB-B85E-35D7C5FD2CA0}" destId="{A4460CE0-0866-454F-A0D6-215543BD9416}" srcOrd="0" destOrd="0" presId="urn:microsoft.com/office/officeart/2005/8/layout/hierarchy6"/>
    <dgm:cxn modelId="{ACB1A855-7A6B-4CB3-96D5-B115E24BE737}" type="presParOf" srcId="{F75930A6-12B5-4AAB-B85E-35D7C5FD2CA0}" destId="{15ED5FE6-CD98-4F82-8641-E1BB36D84DA2}" srcOrd="1" destOrd="0" presId="urn:microsoft.com/office/officeart/2005/8/layout/hierarchy6"/>
    <dgm:cxn modelId="{E16F319D-8E65-433A-8B66-BFAEBD100FD4}" type="presParOf" srcId="{15ED5FE6-CD98-4F82-8641-E1BB36D84DA2}" destId="{4F9AAFCE-1196-496B-AC9D-9777AAC90CFB}" srcOrd="0" destOrd="0" presId="urn:microsoft.com/office/officeart/2005/8/layout/hierarchy6"/>
    <dgm:cxn modelId="{A0509D19-E26B-4BB7-8F0F-572EEF5BDBD9}" type="presParOf" srcId="{15ED5FE6-CD98-4F82-8641-E1BB36D84DA2}" destId="{4ED0931A-0A04-400A-BB45-8735167DFF75}" srcOrd="1" destOrd="0" presId="urn:microsoft.com/office/officeart/2005/8/layout/hierarchy6"/>
    <dgm:cxn modelId="{F13DACD3-2092-478C-993E-C06F54057C85}" type="presParOf" srcId="{4ED0931A-0A04-400A-BB45-8735167DFF75}" destId="{6E6147DE-A519-4468-ADC7-3B66B6244DA5}" srcOrd="0" destOrd="0" presId="urn:microsoft.com/office/officeart/2005/8/layout/hierarchy6"/>
    <dgm:cxn modelId="{A20897FD-FF8A-49E4-8CDF-25D1DFD7BDFB}" type="presParOf" srcId="{4ED0931A-0A04-400A-BB45-8735167DFF75}" destId="{C1B0E7C4-2C47-4A15-B11E-9C1D455072D2}" srcOrd="1" destOrd="0" presId="urn:microsoft.com/office/officeart/2005/8/layout/hierarchy6"/>
    <dgm:cxn modelId="{C6D885A0-66B1-4D12-888C-C5E97DBDC6B8}" type="presParOf" srcId="{C1B0E7C4-2C47-4A15-B11E-9C1D455072D2}" destId="{329956DD-6572-4446-AC51-254202EE3A44}" srcOrd="0" destOrd="0" presId="urn:microsoft.com/office/officeart/2005/8/layout/hierarchy6"/>
    <dgm:cxn modelId="{88D1C4BA-433B-497C-8532-2E95E4BA31C8}" type="presParOf" srcId="{C1B0E7C4-2C47-4A15-B11E-9C1D455072D2}" destId="{7FDDBD90-6C3A-485D-A14C-7FC4F5BF3201}" srcOrd="1" destOrd="0" presId="urn:microsoft.com/office/officeart/2005/8/layout/hierarchy6"/>
    <dgm:cxn modelId="{683B6E36-0ABA-447F-A979-19A6F407BAB3}" type="presParOf" srcId="{81EEE21B-14FE-4D1F-B878-76D6068D30B8}" destId="{D3CB085D-7C2F-48CA-8E34-8369D79E1158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70E27F3-327F-48AF-A068-50F3B02829F9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E7F91AB1-F980-4E49-B07A-D3636EF52F02}">
      <dgm:prSet/>
      <dgm:spPr/>
      <dgm:t>
        <a:bodyPr/>
        <a:lstStyle/>
        <a:p>
          <a:r>
            <a:rPr lang="it-IT" dirty="0" err="1"/>
            <a:t>foaf</a:t>
          </a:r>
          <a:r>
            <a:rPr lang="it-IT" dirty="0"/>
            <a:t>: Online Account</a:t>
          </a:r>
        </a:p>
      </dgm:t>
    </dgm:pt>
    <dgm:pt modelId="{580180DA-2822-4B81-8E78-5EAE247708E6}" type="parTrans" cxnId="{6DB0175D-568E-4B98-8589-05143676A2C9}">
      <dgm:prSet/>
      <dgm:spPr/>
      <dgm:t>
        <a:bodyPr/>
        <a:lstStyle/>
        <a:p>
          <a:endParaRPr lang="it-IT"/>
        </a:p>
      </dgm:t>
    </dgm:pt>
    <dgm:pt modelId="{42D76F6A-75F9-4B31-ADEE-347126274011}" type="sibTrans" cxnId="{6DB0175D-568E-4B98-8589-05143676A2C9}">
      <dgm:prSet/>
      <dgm:spPr/>
      <dgm:t>
        <a:bodyPr/>
        <a:lstStyle/>
        <a:p>
          <a:endParaRPr lang="it-IT"/>
        </a:p>
      </dgm:t>
    </dgm:pt>
    <dgm:pt modelId="{EAF6FE52-0BD8-43F3-8EC3-A59D1D0D97CE}">
      <dgm:prSet/>
      <dgm:spPr/>
      <dgm:t>
        <a:bodyPr/>
        <a:lstStyle/>
        <a:p>
          <a:r>
            <a:rPr lang="it-IT" dirty="0"/>
            <a:t>ns: User Account</a:t>
          </a:r>
        </a:p>
      </dgm:t>
    </dgm:pt>
    <dgm:pt modelId="{104E7A91-5116-4E10-927D-929AA562823F}" type="parTrans" cxnId="{BCC28218-86D5-4BAF-8443-20266EF0A030}">
      <dgm:prSet/>
      <dgm:spPr/>
      <dgm:t>
        <a:bodyPr/>
        <a:lstStyle/>
        <a:p>
          <a:endParaRPr lang="it-IT"/>
        </a:p>
      </dgm:t>
    </dgm:pt>
    <dgm:pt modelId="{EA90294F-6FD6-4F93-83E3-780D585749FD}" type="sibTrans" cxnId="{BCC28218-86D5-4BAF-8443-20266EF0A030}">
      <dgm:prSet/>
      <dgm:spPr/>
      <dgm:t>
        <a:bodyPr/>
        <a:lstStyle/>
        <a:p>
          <a:endParaRPr lang="it-IT"/>
        </a:p>
      </dgm:t>
    </dgm:pt>
    <dgm:pt modelId="{6F8DD699-18D2-4FA6-90E1-72D645B34865}">
      <dgm:prSet/>
      <dgm:spPr/>
      <dgm:t>
        <a:bodyPr/>
        <a:lstStyle/>
        <a:p>
          <a:r>
            <a:rPr lang="it-IT" dirty="0"/>
            <a:t>: GitHub Account</a:t>
          </a:r>
        </a:p>
      </dgm:t>
    </dgm:pt>
    <dgm:pt modelId="{9F5D8C54-532B-4189-BCAB-E1B0B3C93554}" type="parTrans" cxnId="{AB181BC5-744E-4E4D-B1F2-7878EB4685A8}">
      <dgm:prSet/>
      <dgm:spPr/>
      <dgm:t>
        <a:bodyPr/>
        <a:lstStyle/>
        <a:p>
          <a:endParaRPr lang="it-IT"/>
        </a:p>
      </dgm:t>
    </dgm:pt>
    <dgm:pt modelId="{2406C472-24BA-4340-9DCD-FC2B51A72E32}" type="sibTrans" cxnId="{AB181BC5-744E-4E4D-B1F2-7878EB4685A8}">
      <dgm:prSet/>
      <dgm:spPr/>
      <dgm:t>
        <a:bodyPr/>
        <a:lstStyle/>
        <a:p>
          <a:endParaRPr lang="it-IT"/>
        </a:p>
      </dgm:t>
    </dgm:pt>
    <dgm:pt modelId="{8A5CDD47-4B12-4240-B7BA-DAC103EF8E20}">
      <dgm:prSet/>
      <dgm:spPr/>
      <dgm:t>
        <a:bodyPr/>
        <a:lstStyle/>
        <a:p>
          <a:r>
            <a:rPr lang="it-IT" dirty="0"/>
            <a:t>: GitHub Developer Account</a:t>
          </a:r>
        </a:p>
      </dgm:t>
    </dgm:pt>
    <dgm:pt modelId="{164A13A7-C429-40F3-8402-7AC82FFDE071}" type="parTrans" cxnId="{B648647E-6C2E-4475-B03C-40115F64A7BE}">
      <dgm:prSet/>
      <dgm:spPr/>
      <dgm:t>
        <a:bodyPr/>
        <a:lstStyle/>
        <a:p>
          <a:endParaRPr lang="it-IT"/>
        </a:p>
      </dgm:t>
    </dgm:pt>
    <dgm:pt modelId="{671E4635-7BA5-4A0E-B7B6-890C5C1799A5}" type="sibTrans" cxnId="{B648647E-6C2E-4475-B03C-40115F64A7BE}">
      <dgm:prSet/>
      <dgm:spPr/>
      <dgm:t>
        <a:bodyPr/>
        <a:lstStyle/>
        <a:p>
          <a:endParaRPr lang="it-IT"/>
        </a:p>
      </dgm:t>
    </dgm:pt>
    <dgm:pt modelId="{183BCD82-46DE-48E5-86E1-DE187130D6C5}">
      <dgm:prSet/>
      <dgm:spPr/>
      <dgm:t>
        <a:bodyPr/>
        <a:lstStyle/>
        <a:p>
          <a:r>
            <a:rPr lang="it-IT" dirty="0"/>
            <a:t>: GitHub Organization Account</a:t>
          </a:r>
        </a:p>
      </dgm:t>
    </dgm:pt>
    <dgm:pt modelId="{4FB44A33-DABE-4835-AF43-411C566D7AF8}" type="parTrans" cxnId="{D2D207B1-A63C-41CD-955B-E9F5F924E679}">
      <dgm:prSet/>
      <dgm:spPr/>
      <dgm:t>
        <a:bodyPr/>
        <a:lstStyle/>
        <a:p>
          <a:endParaRPr lang="it-IT"/>
        </a:p>
      </dgm:t>
    </dgm:pt>
    <dgm:pt modelId="{B322881D-ACD1-4901-9839-4BEC48D1B84B}" type="sibTrans" cxnId="{D2D207B1-A63C-41CD-955B-E9F5F924E679}">
      <dgm:prSet/>
      <dgm:spPr/>
      <dgm:t>
        <a:bodyPr/>
        <a:lstStyle/>
        <a:p>
          <a:endParaRPr lang="it-IT"/>
        </a:p>
      </dgm:t>
    </dgm:pt>
    <dgm:pt modelId="{81EEE21B-14FE-4D1F-B878-76D6068D30B8}" type="pres">
      <dgm:prSet presAssocID="{D70E27F3-327F-48AF-A068-50F3B02829F9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61B73804-3A93-4B9A-B5BA-D4C9E662EB16}" type="pres">
      <dgm:prSet presAssocID="{D70E27F3-327F-48AF-A068-50F3B02829F9}" presName="hierFlow" presStyleCnt="0"/>
      <dgm:spPr/>
    </dgm:pt>
    <dgm:pt modelId="{F811B09B-B5E1-4D6F-8A90-AB8A593FBC93}" type="pres">
      <dgm:prSet presAssocID="{D70E27F3-327F-48AF-A068-50F3B02829F9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31334863-5A51-4400-831E-29FE6E2916AE}" type="pres">
      <dgm:prSet presAssocID="{E7F91AB1-F980-4E49-B07A-D3636EF52F02}" presName="Name14" presStyleCnt="0"/>
      <dgm:spPr/>
    </dgm:pt>
    <dgm:pt modelId="{D8B5CBAB-4D7E-4FBF-AFA5-5259BCBBF939}" type="pres">
      <dgm:prSet presAssocID="{E7F91AB1-F980-4E49-B07A-D3636EF52F02}" presName="level1Shape" presStyleLbl="node0" presStyleIdx="0" presStyleCnt="1">
        <dgm:presLayoutVars>
          <dgm:chPref val="3"/>
        </dgm:presLayoutVars>
      </dgm:prSet>
      <dgm:spPr/>
    </dgm:pt>
    <dgm:pt modelId="{81949ED2-67DD-48DF-9258-E2C433A2FE43}" type="pres">
      <dgm:prSet presAssocID="{E7F91AB1-F980-4E49-B07A-D3636EF52F02}" presName="hierChild2" presStyleCnt="0"/>
      <dgm:spPr/>
    </dgm:pt>
    <dgm:pt modelId="{1A0072D8-EBE2-4292-9B6D-C484BB8ED3D5}" type="pres">
      <dgm:prSet presAssocID="{104E7A91-5116-4E10-927D-929AA562823F}" presName="Name19" presStyleLbl="parChTrans1D2" presStyleIdx="0" presStyleCnt="1"/>
      <dgm:spPr/>
    </dgm:pt>
    <dgm:pt modelId="{F371C7F6-4BF7-49D4-9DCA-3D4FFB62967B}" type="pres">
      <dgm:prSet presAssocID="{EAF6FE52-0BD8-43F3-8EC3-A59D1D0D97CE}" presName="Name21" presStyleCnt="0"/>
      <dgm:spPr/>
    </dgm:pt>
    <dgm:pt modelId="{1EC68CDE-9D4C-488C-B657-F75E91877617}" type="pres">
      <dgm:prSet presAssocID="{EAF6FE52-0BD8-43F3-8EC3-A59D1D0D97CE}" presName="level2Shape" presStyleLbl="node2" presStyleIdx="0" presStyleCnt="1"/>
      <dgm:spPr/>
    </dgm:pt>
    <dgm:pt modelId="{F52433CA-AFF4-421E-9715-843DCF3EF0F3}" type="pres">
      <dgm:prSet presAssocID="{EAF6FE52-0BD8-43F3-8EC3-A59D1D0D97CE}" presName="hierChild3" presStyleCnt="0"/>
      <dgm:spPr/>
    </dgm:pt>
    <dgm:pt modelId="{F294F1E7-D162-404A-8E50-05FEB2437916}" type="pres">
      <dgm:prSet presAssocID="{9F5D8C54-532B-4189-BCAB-E1B0B3C93554}" presName="Name19" presStyleLbl="parChTrans1D3" presStyleIdx="0" presStyleCnt="1"/>
      <dgm:spPr/>
    </dgm:pt>
    <dgm:pt modelId="{BB13844E-81D0-4E3D-AFD6-B87644821A83}" type="pres">
      <dgm:prSet presAssocID="{6F8DD699-18D2-4FA6-90E1-72D645B34865}" presName="Name21" presStyleCnt="0"/>
      <dgm:spPr/>
    </dgm:pt>
    <dgm:pt modelId="{846D98CB-39C9-4D9D-9DDE-A76E7B65BC33}" type="pres">
      <dgm:prSet presAssocID="{6F8DD699-18D2-4FA6-90E1-72D645B34865}" presName="level2Shape" presStyleLbl="node3" presStyleIdx="0" presStyleCnt="1"/>
      <dgm:spPr/>
    </dgm:pt>
    <dgm:pt modelId="{DD20D2B9-B06A-4E46-B5BC-2CFEB950D40C}" type="pres">
      <dgm:prSet presAssocID="{6F8DD699-18D2-4FA6-90E1-72D645B34865}" presName="hierChild3" presStyleCnt="0"/>
      <dgm:spPr/>
    </dgm:pt>
    <dgm:pt modelId="{1396A767-1A9E-443D-831B-60C9F809C60E}" type="pres">
      <dgm:prSet presAssocID="{164A13A7-C429-40F3-8402-7AC82FFDE071}" presName="Name19" presStyleLbl="parChTrans1D4" presStyleIdx="0" presStyleCnt="2"/>
      <dgm:spPr/>
    </dgm:pt>
    <dgm:pt modelId="{05905870-DF3E-4377-A46F-7E04A7CA2C22}" type="pres">
      <dgm:prSet presAssocID="{8A5CDD47-4B12-4240-B7BA-DAC103EF8E20}" presName="Name21" presStyleCnt="0"/>
      <dgm:spPr/>
    </dgm:pt>
    <dgm:pt modelId="{F07F7417-5C40-4E57-A11D-B12213D2925E}" type="pres">
      <dgm:prSet presAssocID="{8A5CDD47-4B12-4240-B7BA-DAC103EF8E20}" presName="level2Shape" presStyleLbl="node4" presStyleIdx="0" presStyleCnt="2"/>
      <dgm:spPr/>
    </dgm:pt>
    <dgm:pt modelId="{B8D364DE-914E-4AE6-BBA8-1F8DE1EC100B}" type="pres">
      <dgm:prSet presAssocID="{8A5CDD47-4B12-4240-B7BA-DAC103EF8E20}" presName="hierChild3" presStyleCnt="0"/>
      <dgm:spPr/>
    </dgm:pt>
    <dgm:pt modelId="{F5969D2F-EF3D-4695-B511-AEE2B59E78D6}" type="pres">
      <dgm:prSet presAssocID="{4FB44A33-DABE-4835-AF43-411C566D7AF8}" presName="Name19" presStyleLbl="parChTrans1D4" presStyleIdx="1" presStyleCnt="2"/>
      <dgm:spPr/>
    </dgm:pt>
    <dgm:pt modelId="{7081DC6D-7BAF-4219-82BB-650A9B72ADD6}" type="pres">
      <dgm:prSet presAssocID="{183BCD82-46DE-48E5-86E1-DE187130D6C5}" presName="Name21" presStyleCnt="0"/>
      <dgm:spPr/>
    </dgm:pt>
    <dgm:pt modelId="{1E232A5F-7A62-4F49-8CD3-8E98F1831425}" type="pres">
      <dgm:prSet presAssocID="{183BCD82-46DE-48E5-86E1-DE187130D6C5}" presName="level2Shape" presStyleLbl="node4" presStyleIdx="1" presStyleCnt="2"/>
      <dgm:spPr/>
    </dgm:pt>
    <dgm:pt modelId="{015D4EE9-1E3E-40A9-8B09-CBBAA4B5C206}" type="pres">
      <dgm:prSet presAssocID="{183BCD82-46DE-48E5-86E1-DE187130D6C5}" presName="hierChild3" presStyleCnt="0"/>
      <dgm:spPr/>
    </dgm:pt>
    <dgm:pt modelId="{D3CB085D-7C2F-48CA-8E34-8369D79E1158}" type="pres">
      <dgm:prSet presAssocID="{D70E27F3-327F-48AF-A068-50F3B02829F9}" presName="bgShapesFlow" presStyleCnt="0"/>
      <dgm:spPr/>
    </dgm:pt>
  </dgm:ptLst>
  <dgm:cxnLst>
    <dgm:cxn modelId="{6C4A8201-B3C9-4572-8EBF-E3ED0B2EED6D}" type="presOf" srcId="{8A5CDD47-4B12-4240-B7BA-DAC103EF8E20}" destId="{F07F7417-5C40-4E57-A11D-B12213D2925E}" srcOrd="0" destOrd="0" presId="urn:microsoft.com/office/officeart/2005/8/layout/hierarchy6"/>
    <dgm:cxn modelId="{51E08C03-819F-4714-BCC3-6BC7E2ED8000}" type="presOf" srcId="{D70E27F3-327F-48AF-A068-50F3B02829F9}" destId="{81EEE21B-14FE-4D1F-B878-76D6068D30B8}" srcOrd="0" destOrd="0" presId="urn:microsoft.com/office/officeart/2005/8/layout/hierarchy6"/>
    <dgm:cxn modelId="{BCC28218-86D5-4BAF-8443-20266EF0A030}" srcId="{E7F91AB1-F980-4E49-B07A-D3636EF52F02}" destId="{EAF6FE52-0BD8-43F3-8EC3-A59D1D0D97CE}" srcOrd="0" destOrd="0" parTransId="{104E7A91-5116-4E10-927D-929AA562823F}" sibTransId="{EA90294F-6FD6-4F93-83E3-780D585749FD}"/>
    <dgm:cxn modelId="{AA4E181E-F5AB-446F-9944-6492871F2D18}" type="presOf" srcId="{EAF6FE52-0BD8-43F3-8EC3-A59D1D0D97CE}" destId="{1EC68CDE-9D4C-488C-B657-F75E91877617}" srcOrd="0" destOrd="0" presId="urn:microsoft.com/office/officeart/2005/8/layout/hierarchy6"/>
    <dgm:cxn modelId="{6DB0175D-568E-4B98-8589-05143676A2C9}" srcId="{D70E27F3-327F-48AF-A068-50F3B02829F9}" destId="{E7F91AB1-F980-4E49-B07A-D3636EF52F02}" srcOrd="0" destOrd="0" parTransId="{580180DA-2822-4B81-8E78-5EAE247708E6}" sibTransId="{42D76F6A-75F9-4B31-ADEE-347126274011}"/>
    <dgm:cxn modelId="{0772785E-0910-4CB9-8CB8-59483D4EB23A}" type="presOf" srcId="{4FB44A33-DABE-4835-AF43-411C566D7AF8}" destId="{F5969D2F-EF3D-4695-B511-AEE2B59E78D6}" srcOrd="0" destOrd="0" presId="urn:microsoft.com/office/officeart/2005/8/layout/hierarchy6"/>
    <dgm:cxn modelId="{070AC065-7D5E-4332-9CEE-93C17EA74E8E}" type="presOf" srcId="{9F5D8C54-532B-4189-BCAB-E1B0B3C93554}" destId="{F294F1E7-D162-404A-8E50-05FEB2437916}" srcOrd="0" destOrd="0" presId="urn:microsoft.com/office/officeart/2005/8/layout/hierarchy6"/>
    <dgm:cxn modelId="{F6BA826C-0593-4773-99C7-B737F4B331A5}" type="presOf" srcId="{104E7A91-5116-4E10-927D-929AA562823F}" destId="{1A0072D8-EBE2-4292-9B6D-C484BB8ED3D5}" srcOrd="0" destOrd="0" presId="urn:microsoft.com/office/officeart/2005/8/layout/hierarchy6"/>
    <dgm:cxn modelId="{B648647E-6C2E-4475-B03C-40115F64A7BE}" srcId="{6F8DD699-18D2-4FA6-90E1-72D645B34865}" destId="{8A5CDD47-4B12-4240-B7BA-DAC103EF8E20}" srcOrd="0" destOrd="0" parTransId="{164A13A7-C429-40F3-8402-7AC82FFDE071}" sibTransId="{671E4635-7BA5-4A0E-B7B6-890C5C1799A5}"/>
    <dgm:cxn modelId="{96053084-C0AF-4AA4-AFFC-7A1E545C661D}" type="presOf" srcId="{6F8DD699-18D2-4FA6-90E1-72D645B34865}" destId="{846D98CB-39C9-4D9D-9DDE-A76E7B65BC33}" srcOrd="0" destOrd="0" presId="urn:microsoft.com/office/officeart/2005/8/layout/hierarchy6"/>
    <dgm:cxn modelId="{8B930895-38F8-4BA6-9DE7-7DBAC069C78F}" type="presOf" srcId="{E7F91AB1-F980-4E49-B07A-D3636EF52F02}" destId="{D8B5CBAB-4D7E-4FBF-AFA5-5259BCBBF939}" srcOrd="0" destOrd="0" presId="urn:microsoft.com/office/officeart/2005/8/layout/hierarchy6"/>
    <dgm:cxn modelId="{38415D99-6EE9-4FEF-9AB8-AF02F0B0C4D6}" type="presOf" srcId="{183BCD82-46DE-48E5-86E1-DE187130D6C5}" destId="{1E232A5F-7A62-4F49-8CD3-8E98F1831425}" srcOrd="0" destOrd="0" presId="urn:microsoft.com/office/officeart/2005/8/layout/hierarchy6"/>
    <dgm:cxn modelId="{D2D207B1-A63C-41CD-955B-E9F5F924E679}" srcId="{6F8DD699-18D2-4FA6-90E1-72D645B34865}" destId="{183BCD82-46DE-48E5-86E1-DE187130D6C5}" srcOrd="1" destOrd="0" parTransId="{4FB44A33-DABE-4835-AF43-411C566D7AF8}" sibTransId="{B322881D-ACD1-4901-9839-4BEC48D1B84B}"/>
    <dgm:cxn modelId="{851524C0-EA9F-4B61-A9E3-00B91C80FAAF}" type="presOf" srcId="{164A13A7-C429-40F3-8402-7AC82FFDE071}" destId="{1396A767-1A9E-443D-831B-60C9F809C60E}" srcOrd="0" destOrd="0" presId="urn:microsoft.com/office/officeart/2005/8/layout/hierarchy6"/>
    <dgm:cxn modelId="{AB181BC5-744E-4E4D-B1F2-7878EB4685A8}" srcId="{EAF6FE52-0BD8-43F3-8EC3-A59D1D0D97CE}" destId="{6F8DD699-18D2-4FA6-90E1-72D645B34865}" srcOrd="0" destOrd="0" parTransId="{9F5D8C54-532B-4189-BCAB-E1B0B3C93554}" sibTransId="{2406C472-24BA-4340-9DCD-FC2B51A72E32}"/>
    <dgm:cxn modelId="{6C613364-21A6-439E-807C-ED58EEF49081}" type="presParOf" srcId="{81EEE21B-14FE-4D1F-B878-76D6068D30B8}" destId="{61B73804-3A93-4B9A-B5BA-D4C9E662EB16}" srcOrd="0" destOrd="0" presId="urn:microsoft.com/office/officeart/2005/8/layout/hierarchy6"/>
    <dgm:cxn modelId="{90ACEFD2-6304-498E-84AE-23A0D4BFB49D}" type="presParOf" srcId="{61B73804-3A93-4B9A-B5BA-D4C9E662EB16}" destId="{F811B09B-B5E1-4D6F-8A90-AB8A593FBC93}" srcOrd="0" destOrd="0" presId="urn:microsoft.com/office/officeart/2005/8/layout/hierarchy6"/>
    <dgm:cxn modelId="{AA6393F7-24F6-422D-A4AF-AB6F609E6A3F}" type="presParOf" srcId="{F811B09B-B5E1-4D6F-8A90-AB8A593FBC93}" destId="{31334863-5A51-4400-831E-29FE6E2916AE}" srcOrd="0" destOrd="0" presId="urn:microsoft.com/office/officeart/2005/8/layout/hierarchy6"/>
    <dgm:cxn modelId="{24E4570F-919C-4BE2-BB3E-0687FF875C3B}" type="presParOf" srcId="{31334863-5A51-4400-831E-29FE6E2916AE}" destId="{D8B5CBAB-4D7E-4FBF-AFA5-5259BCBBF939}" srcOrd="0" destOrd="0" presId="urn:microsoft.com/office/officeart/2005/8/layout/hierarchy6"/>
    <dgm:cxn modelId="{1A362AE2-E12C-454D-ABD5-7AB38DF6B7CE}" type="presParOf" srcId="{31334863-5A51-4400-831E-29FE6E2916AE}" destId="{81949ED2-67DD-48DF-9258-E2C433A2FE43}" srcOrd="1" destOrd="0" presId="urn:microsoft.com/office/officeart/2005/8/layout/hierarchy6"/>
    <dgm:cxn modelId="{C8F3EAB2-A864-4B4F-9602-3D20F43EF891}" type="presParOf" srcId="{81949ED2-67DD-48DF-9258-E2C433A2FE43}" destId="{1A0072D8-EBE2-4292-9B6D-C484BB8ED3D5}" srcOrd="0" destOrd="0" presId="urn:microsoft.com/office/officeart/2005/8/layout/hierarchy6"/>
    <dgm:cxn modelId="{7CB4E344-8366-4959-8E3D-7F6FB2522876}" type="presParOf" srcId="{81949ED2-67DD-48DF-9258-E2C433A2FE43}" destId="{F371C7F6-4BF7-49D4-9DCA-3D4FFB62967B}" srcOrd="1" destOrd="0" presId="urn:microsoft.com/office/officeart/2005/8/layout/hierarchy6"/>
    <dgm:cxn modelId="{BED8D7D0-4765-4AE1-8B2C-4F0F2F31DBDC}" type="presParOf" srcId="{F371C7F6-4BF7-49D4-9DCA-3D4FFB62967B}" destId="{1EC68CDE-9D4C-488C-B657-F75E91877617}" srcOrd="0" destOrd="0" presId="urn:microsoft.com/office/officeart/2005/8/layout/hierarchy6"/>
    <dgm:cxn modelId="{61A5B20E-52E3-41B4-931C-12B6B0988D36}" type="presParOf" srcId="{F371C7F6-4BF7-49D4-9DCA-3D4FFB62967B}" destId="{F52433CA-AFF4-421E-9715-843DCF3EF0F3}" srcOrd="1" destOrd="0" presId="urn:microsoft.com/office/officeart/2005/8/layout/hierarchy6"/>
    <dgm:cxn modelId="{DD652D70-80CA-4C37-B1A3-B9B79004408F}" type="presParOf" srcId="{F52433CA-AFF4-421E-9715-843DCF3EF0F3}" destId="{F294F1E7-D162-404A-8E50-05FEB2437916}" srcOrd="0" destOrd="0" presId="urn:microsoft.com/office/officeart/2005/8/layout/hierarchy6"/>
    <dgm:cxn modelId="{735ADDAE-116B-4426-91AD-BAB324D2E646}" type="presParOf" srcId="{F52433CA-AFF4-421E-9715-843DCF3EF0F3}" destId="{BB13844E-81D0-4E3D-AFD6-B87644821A83}" srcOrd="1" destOrd="0" presId="urn:microsoft.com/office/officeart/2005/8/layout/hierarchy6"/>
    <dgm:cxn modelId="{487EF7E3-7D95-4432-B863-B79757C234D3}" type="presParOf" srcId="{BB13844E-81D0-4E3D-AFD6-B87644821A83}" destId="{846D98CB-39C9-4D9D-9DDE-A76E7B65BC33}" srcOrd="0" destOrd="0" presId="urn:microsoft.com/office/officeart/2005/8/layout/hierarchy6"/>
    <dgm:cxn modelId="{404A029B-AB48-4CA1-A2CB-21A9F5AEFE06}" type="presParOf" srcId="{BB13844E-81D0-4E3D-AFD6-B87644821A83}" destId="{DD20D2B9-B06A-4E46-B5BC-2CFEB950D40C}" srcOrd="1" destOrd="0" presId="urn:microsoft.com/office/officeart/2005/8/layout/hierarchy6"/>
    <dgm:cxn modelId="{203DFCBF-2397-450A-811B-1182228E9713}" type="presParOf" srcId="{DD20D2B9-B06A-4E46-B5BC-2CFEB950D40C}" destId="{1396A767-1A9E-443D-831B-60C9F809C60E}" srcOrd="0" destOrd="0" presId="urn:microsoft.com/office/officeart/2005/8/layout/hierarchy6"/>
    <dgm:cxn modelId="{5AB71464-F3A9-4A90-B97E-DAF0C61D9466}" type="presParOf" srcId="{DD20D2B9-B06A-4E46-B5BC-2CFEB950D40C}" destId="{05905870-DF3E-4377-A46F-7E04A7CA2C22}" srcOrd="1" destOrd="0" presId="urn:microsoft.com/office/officeart/2005/8/layout/hierarchy6"/>
    <dgm:cxn modelId="{E8FDC00D-D80F-4425-8077-A49103524676}" type="presParOf" srcId="{05905870-DF3E-4377-A46F-7E04A7CA2C22}" destId="{F07F7417-5C40-4E57-A11D-B12213D2925E}" srcOrd="0" destOrd="0" presId="urn:microsoft.com/office/officeart/2005/8/layout/hierarchy6"/>
    <dgm:cxn modelId="{2D84E5D3-3D5C-484E-B1FC-97E4616307E4}" type="presParOf" srcId="{05905870-DF3E-4377-A46F-7E04A7CA2C22}" destId="{B8D364DE-914E-4AE6-BBA8-1F8DE1EC100B}" srcOrd="1" destOrd="0" presId="urn:microsoft.com/office/officeart/2005/8/layout/hierarchy6"/>
    <dgm:cxn modelId="{B4FD9D69-07FF-406F-B391-C9DB41822E86}" type="presParOf" srcId="{DD20D2B9-B06A-4E46-B5BC-2CFEB950D40C}" destId="{F5969D2F-EF3D-4695-B511-AEE2B59E78D6}" srcOrd="2" destOrd="0" presId="urn:microsoft.com/office/officeart/2005/8/layout/hierarchy6"/>
    <dgm:cxn modelId="{E58B1A62-110D-46BD-8E75-4C5933E0E7B7}" type="presParOf" srcId="{DD20D2B9-B06A-4E46-B5BC-2CFEB950D40C}" destId="{7081DC6D-7BAF-4219-82BB-650A9B72ADD6}" srcOrd="3" destOrd="0" presId="urn:microsoft.com/office/officeart/2005/8/layout/hierarchy6"/>
    <dgm:cxn modelId="{E1C1135C-D126-461A-932A-046FEF6276B0}" type="presParOf" srcId="{7081DC6D-7BAF-4219-82BB-650A9B72ADD6}" destId="{1E232A5F-7A62-4F49-8CD3-8E98F1831425}" srcOrd="0" destOrd="0" presId="urn:microsoft.com/office/officeart/2005/8/layout/hierarchy6"/>
    <dgm:cxn modelId="{6D6A457F-A37D-4127-AB80-36087759A61E}" type="presParOf" srcId="{7081DC6D-7BAF-4219-82BB-650A9B72ADD6}" destId="{015D4EE9-1E3E-40A9-8B09-CBBAA4B5C206}" srcOrd="1" destOrd="0" presId="urn:microsoft.com/office/officeart/2005/8/layout/hierarchy6"/>
    <dgm:cxn modelId="{683B6E36-0ABA-447F-A979-19A6F407BAB3}" type="presParOf" srcId="{81EEE21B-14FE-4D1F-B878-76D6068D30B8}" destId="{D3CB085D-7C2F-48CA-8E34-8369D79E1158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70E27F3-327F-48AF-A068-50F3B02829F9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E7F91AB1-F980-4E49-B07A-D3636EF52F02}">
      <dgm:prSet/>
      <dgm:spPr/>
      <dgm:t>
        <a:bodyPr/>
        <a:lstStyle/>
        <a:p>
          <a:r>
            <a:rPr lang="it-IT" dirty="0" err="1"/>
            <a:t>irao</a:t>
          </a:r>
          <a:r>
            <a:rPr lang="it-IT" dirty="0"/>
            <a:t>: Repository</a:t>
          </a:r>
        </a:p>
      </dgm:t>
    </dgm:pt>
    <dgm:pt modelId="{580180DA-2822-4B81-8E78-5EAE247708E6}" type="parTrans" cxnId="{6DB0175D-568E-4B98-8589-05143676A2C9}">
      <dgm:prSet/>
      <dgm:spPr/>
      <dgm:t>
        <a:bodyPr/>
        <a:lstStyle/>
        <a:p>
          <a:endParaRPr lang="it-IT"/>
        </a:p>
      </dgm:t>
    </dgm:pt>
    <dgm:pt modelId="{42D76F6A-75F9-4B31-ADEE-347126274011}" type="sibTrans" cxnId="{6DB0175D-568E-4B98-8589-05143676A2C9}">
      <dgm:prSet/>
      <dgm:spPr/>
      <dgm:t>
        <a:bodyPr/>
        <a:lstStyle/>
        <a:p>
          <a:endParaRPr lang="it-IT"/>
        </a:p>
      </dgm:t>
    </dgm:pt>
    <dgm:pt modelId="{EAF6FE52-0BD8-43F3-8EC3-A59D1D0D97CE}">
      <dgm:prSet/>
      <dgm:spPr/>
      <dgm:t>
        <a:bodyPr/>
        <a:lstStyle/>
        <a:p>
          <a:r>
            <a:rPr lang="it-IT" dirty="0"/>
            <a:t>: Software Repository</a:t>
          </a:r>
        </a:p>
      </dgm:t>
    </dgm:pt>
    <dgm:pt modelId="{104E7A91-5116-4E10-927D-929AA562823F}" type="parTrans" cxnId="{BCC28218-86D5-4BAF-8443-20266EF0A030}">
      <dgm:prSet/>
      <dgm:spPr/>
      <dgm:t>
        <a:bodyPr/>
        <a:lstStyle/>
        <a:p>
          <a:endParaRPr lang="it-IT"/>
        </a:p>
      </dgm:t>
    </dgm:pt>
    <dgm:pt modelId="{EA90294F-6FD6-4F93-83E3-780D585749FD}" type="sibTrans" cxnId="{BCC28218-86D5-4BAF-8443-20266EF0A030}">
      <dgm:prSet/>
      <dgm:spPr/>
      <dgm:t>
        <a:bodyPr/>
        <a:lstStyle/>
        <a:p>
          <a:endParaRPr lang="it-IT"/>
        </a:p>
      </dgm:t>
    </dgm:pt>
    <dgm:pt modelId="{6F8DD699-18D2-4FA6-90E1-72D645B34865}">
      <dgm:prSet/>
      <dgm:spPr/>
      <dgm:t>
        <a:bodyPr/>
        <a:lstStyle/>
        <a:p>
          <a:r>
            <a:rPr lang="it-IT" dirty="0"/>
            <a:t>: Remote Software Repository</a:t>
          </a:r>
        </a:p>
      </dgm:t>
    </dgm:pt>
    <dgm:pt modelId="{9F5D8C54-532B-4189-BCAB-E1B0B3C93554}" type="parTrans" cxnId="{AB181BC5-744E-4E4D-B1F2-7878EB4685A8}">
      <dgm:prSet/>
      <dgm:spPr/>
      <dgm:t>
        <a:bodyPr/>
        <a:lstStyle/>
        <a:p>
          <a:endParaRPr lang="it-IT"/>
        </a:p>
      </dgm:t>
    </dgm:pt>
    <dgm:pt modelId="{2406C472-24BA-4340-9DCD-FC2B51A72E32}" type="sibTrans" cxnId="{AB181BC5-744E-4E4D-B1F2-7878EB4685A8}">
      <dgm:prSet/>
      <dgm:spPr/>
      <dgm:t>
        <a:bodyPr/>
        <a:lstStyle/>
        <a:p>
          <a:endParaRPr lang="it-IT"/>
        </a:p>
      </dgm:t>
    </dgm:pt>
    <dgm:pt modelId="{8A5CDD47-4B12-4240-B7BA-DAC103EF8E20}">
      <dgm:prSet/>
      <dgm:spPr/>
      <dgm:t>
        <a:bodyPr/>
        <a:lstStyle/>
        <a:p>
          <a:r>
            <a:rPr lang="it-IT" dirty="0"/>
            <a:t>: GitHub Software Repository</a:t>
          </a:r>
        </a:p>
      </dgm:t>
    </dgm:pt>
    <dgm:pt modelId="{164A13A7-C429-40F3-8402-7AC82FFDE071}" type="parTrans" cxnId="{B648647E-6C2E-4475-B03C-40115F64A7BE}">
      <dgm:prSet/>
      <dgm:spPr/>
      <dgm:t>
        <a:bodyPr/>
        <a:lstStyle/>
        <a:p>
          <a:endParaRPr lang="it-IT"/>
        </a:p>
      </dgm:t>
    </dgm:pt>
    <dgm:pt modelId="{671E4635-7BA5-4A0E-B7B6-890C5C1799A5}" type="sibTrans" cxnId="{B648647E-6C2E-4475-B03C-40115F64A7BE}">
      <dgm:prSet/>
      <dgm:spPr/>
      <dgm:t>
        <a:bodyPr/>
        <a:lstStyle/>
        <a:p>
          <a:endParaRPr lang="it-IT"/>
        </a:p>
      </dgm:t>
    </dgm:pt>
    <dgm:pt modelId="{81EEE21B-14FE-4D1F-B878-76D6068D30B8}" type="pres">
      <dgm:prSet presAssocID="{D70E27F3-327F-48AF-A068-50F3B02829F9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61B73804-3A93-4B9A-B5BA-D4C9E662EB16}" type="pres">
      <dgm:prSet presAssocID="{D70E27F3-327F-48AF-A068-50F3B02829F9}" presName="hierFlow" presStyleCnt="0"/>
      <dgm:spPr/>
    </dgm:pt>
    <dgm:pt modelId="{F811B09B-B5E1-4D6F-8A90-AB8A593FBC93}" type="pres">
      <dgm:prSet presAssocID="{D70E27F3-327F-48AF-A068-50F3B02829F9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31334863-5A51-4400-831E-29FE6E2916AE}" type="pres">
      <dgm:prSet presAssocID="{E7F91AB1-F980-4E49-B07A-D3636EF52F02}" presName="Name14" presStyleCnt="0"/>
      <dgm:spPr/>
    </dgm:pt>
    <dgm:pt modelId="{D8B5CBAB-4D7E-4FBF-AFA5-5259BCBBF939}" type="pres">
      <dgm:prSet presAssocID="{E7F91AB1-F980-4E49-B07A-D3636EF52F02}" presName="level1Shape" presStyleLbl="node0" presStyleIdx="0" presStyleCnt="1">
        <dgm:presLayoutVars>
          <dgm:chPref val="3"/>
        </dgm:presLayoutVars>
      </dgm:prSet>
      <dgm:spPr/>
    </dgm:pt>
    <dgm:pt modelId="{81949ED2-67DD-48DF-9258-E2C433A2FE43}" type="pres">
      <dgm:prSet presAssocID="{E7F91AB1-F980-4E49-B07A-D3636EF52F02}" presName="hierChild2" presStyleCnt="0"/>
      <dgm:spPr/>
    </dgm:pt>
    <dgm:pt modelId="{1A0072D8-EBE2-4292-9B6D-C484BB8ED3D5}" type="pres">
      <dgm:prSet presAssocID="{104E7A91-5116-4E10-927D-929AA562823F}" presName="Name19" presStyleLbl="parChTrans1D2" presStyleIdx="0" presStyleCnt="1"/>
      <dgm:spPr/>
    </dgm:pt>
    <dgm:pt modelId="{F371C7F6-4BF7-49D4-9DCA-3D4FFB62967B}" type="pres">
      <dgm:prSet presAssocID="{EAF6FE52-0BD8-43F3-8EC3-A59D1D0D97CE}" presName="Name21" presStyleCnt="0"/>
      <dgm:spPr/>
    </dgm:pt>
    <dgm:pt modelId="{1EC68CDE-9D4C-488C-B657-F75E91877617}" type="pres">
      <dgm:prSet presAssocID="{EAF6FE52-0BD8-43F3-8EC3-A59D1D0D97CE}" presName="level2Shape" presStyleLbl="node2" presStyleIdx="0" presStyleCnt="1"/>
      <dgm:spPr/>
    </dgm:pt>
    <dgm:pt modelId="{F52433CA-AFF4-421E-9715-843DCF3EF0F3}" type="pres">
      <dgm:prSet presAssocID="{EAF6FE52-0BD8-43F3-8EC3-A59D1D0D97CE}" presName="hierChild3" presStyleCnt="0"/>
      <dgm:spPr/>
    </dgm:pt>
    <dgm:pt modelId="{F294F1E7-D162-404A-8E50-05FEB2437916}" type="pres">
      <dgm:prSet presAssocID="{9F5D8C54-532B-4189-BCAB-E1B0B3C93554}" presName="Name19" presStyleLbl="parChTrans1D3" presStyleIdx="0" presStyleCnt="1"/>
      <dgm:spPr/>
    </dgm:pt>
    <dgm:pt modelId="{BB13844E-81D0-4E3D-AFD6-B87644821A83}" type="pres">
      <dgm:prSet presAssocID="{6F8DD699-18D2-4FA6-90E1-72D645B34865}" presName="Name21" presStyleCnt="0"/>
      <dgm:spPr/>
    </dgm:pt>
    <dgm:pt modelId="{846D98CB-39C9-4D9D-9DDE-A76E7B65BC33}" type="pres">
      <dgm:prSet presAssocID="{6F8DD699-18D2-4FA6-90E1-72D645B34865}" presName="level2Shape" presStyleLbl="node3" presStyleIdx="0" presStyleCnt="1"/>
      <dgm:spPr/>
    </dgm:pt>
    <dgm:pt modelId="{DD20D2B9-B06A-4E46-B5BC-2CFEB950D40C}" type="pres">
      <dgm:prSet presAssocID="{6F8DD699-18D2-4FA6-90E1-72D645B34865}" presName="hierChild3" presStyleCnt="0"/>
      <dgm:spPr/>
    </dgm:pt>
    <dgm:pt modelId="{1396A767-1A9E-443D-831B-60C9F809C60E}" type="pres">
      <dgm:prSet presAssocID="{164A13A7-C429-40F3-8402-7AC82FFDE071}" presName="Name19" presStyleLbl="parChTrans1D4" presStyleIdx="0" presStyleCnt="1"/>
      <dgm:spPr/>
    </dgm:pt>
    <dgm:pt modelId="{05905870-DF3E-4377-A46F-7E04A7CA2C22}" type="pres">
      <dgm:prSet presAssocID="{8A5CDD47-4B12-4240-B7BA-DAC103EF8E20}" presName="Name21" presStyleCnt="0"/>
      <dgm:spPr/>
    </dgm:pt>
    <dgm:pt modelId="{F07F7417-5C40-4E57-A11D-B12213D2925E}" type="pres">
      <dgm:prSet presAssocID="{8A5CDD47-4B12-4240-B7BA-DAC103EF8E20}" presName="level2Shape" presStyleLbl="node4" presStyleIdx="0" presStyleCnt="1"/>
      <dgm:spPr/>
    </dgm:pt>
    <dgm:pt modelId="{B8D364DE-914E-4AE6-BBA8-1F8DE1EC100B}" type="pres">
      <dgm:prSet presAssocID="{8A5CDD47-4B12-4240-B7BA-DAC103EF8E20}" presName="hierChild3" presStyleCnt="0"/>
      <dgm:spPr/>
    </dgm:pt>
    <dgm:pt modelId="{D3CB085D-7C2F-48CA-8E34-8369D79E1158}" type="pres">
      <dgm:prSet presAssocID="{D70E27F3-327F-48AF-A068-50F3B02829F9}" presName="bgShapesFlow" presStyleCnt="0"/>
      <dgm:spPr/>
    </dgm:pt>
  </dgm:ptLst>
  <dgm:cxnLst>
    <dgm:cxn modelId="{6C4A8201-B3C9-4572-8EBF-E3ED0B2EED6D}" type="presOf" srcId="{8A5CDD47-4B12-4240-B7BA-DAC103EF8E20}" destId="{F07F7417-5C40-4E57-A11D-B12213D2925E}" srcOrd="0" destOrd="0" presId="urn:microsoft.com/office/officeart/2005/8/layout/hierarchy6"/>
    <dgm:cxn modelId="{51E08C03-819F-4714-BCC3-6BC7E2ED8000}" type="presOf" srcId="{D70E27F3-327F-48AF-A068-50F3B02829F9}" destId="{81EEE21B-14FE-4D1F-B878-76D6068D30B8}" srcOrd="0" destOrd="0" presId="urn:microsoft.com/office/officeart/2005/8/layout/hierarchy6"/>
    <dgm:cxn modelId="{BCC28218-86D5-4BAF-8443-20266EF0A030}" srcId="{E7F91AB1-F980-4E49-B07A-D3636EF52F02}" destId="{EAF6FE52-0BD8-43F3-8EC3-A59D1D0D97CE}" srcOrd="0" destOrd="0" parTransId="{104E7A91-5116-4E10-927D-929AA562823F}" sibTransId="{EA90294F-6FD6-4F93-83E3-780D585749FD}"/>
    <dgm:cxn modelId="{AA4E181E-F5AB-446F-9944-6492871F2D18}" type="presOf" srcId="{EAF6FE52-0BD8-43F3-8EC3-A59D1D0D97CE}" destId="{1EC68CDE-9D4C-488C-B657-F75E91877617}" srcOrd="0" destOrd="0" presId="urn:microsoft.com/office/officeart/2005/8/layout/hierarchy6"/>
    <dgm:cxn modelId="{6DB0175D-568E-4B98-8589-05143676A2C9}" srcId="{D70E27F3-327F-48AF-A068-50F3B02829F9}" destId="{E7F91AB1-F980-4E49-B07A-D3636EF52F02}" srcOrd="0" destOrd="0" parTransId="{580180DA-2822-4B81-8E78-5EAE247708E6}" sibTransId="{42D76F6A-75F9-4B31-ADEE-347126274011}"/>
    <dgm:cxn modelId="{070AC065-7D5E-4332-9CEE-93C17EA74E8E}" type="presOf" srcId="{9F5D8C54-532B-4189-BCAB-E1B0B3C93554}" destId="{F294F1E7-D162-404A-8E50-05FEB2437916}" srcOrd="0" destOrd="0" presId="urn:microsoft.com/office/officeart/2005/8/layout/hierarchy6"/>
    <dgm:cxn modelId="{F6BA826C-0593-4773-99C7-B737F4B331A5}" type="presOf" srcId="{104E7A91-5116-4E10-927D-929AA562823F}" destId="{1A0072D8-EBE2-4292-9B6D-C484BB8ED3D5}" srcOrd="0" destOrd="0" presId="urn:microsoft.com/office/officeart/2005/8/layout/hierarchy6"/>
    <dgm:cxn modelId="{B648647E-6C2E-4475-B03C-40115F64A7BE}" srcId="{6F8DD699-18D2-4FA6-90E1-72D645B34865}" destId="{8A5CDD47-4B12-4240-B7BA-DAC103EF8E20}" srcOrd="0" destOrd="0" parTransId="{164A13A7-C429-40F3-8402-7AC82FFDE071}" sibTransId="{671E4635-7BA5-4A0E-B7B6-890C5C1799A5}"/>
    <dgm:cxn modelId="{96053084-C0AF-4AA4-AFFC-7A1E545C661D}" type="presOf" srcId="{6F8DD699-18D2-4FA6-90E1-72D645B34865}" destId="{846D98CB-39C9-4D9D-9DDE-A76E7B65BC33}" srcOrd="0" destOrd="0" presId="urn:microsoft.com/office/officeart/2005/8/layout/hierarchy6"/>
    <dgm:cxn modelId="{8B930895-38F8-4BA6-9DE7-7DBAC069C78F}" type="presOf" srcId="{E7F91AB1-F980-4E49-B07A-D3636EF52F02}" destId="{D8B5CBAB-4D7E-4FBF-AFA5-5259BCBBF939}" srcOrd="0" destOrd="0" presId="urn:microsoft.com/office/officeart/2005/8/layout/hierarchy6"/>
    <dgm:cxn modelId="{851524C0-EA9F-4B61-A9E3-00B91C80FAAF}" type="presOf" srcId="{164A13A7-C429-40F3-8402-7AC82FFDE071}" destId="{1396A767-1A9E-443D-831B-60C9F809C60E}" srcOrd="0" destOrd="0" presId="urn:microsoft.com/office/officeart/2005/8/layout/hierarchy6"/>
    <dgm:cxn modelId="{AB181BC5-744E-4E4D-B1F2-7878EB4685A8}" srcId="{EAF6FE52-0BD8-43F3-8EC3-A59D1D0D97CE}" destId="{6F8DD699-18D2-4FA6-90E1-72D645B34865}" srcOrd="0" destOrd="0" parTransId="{9F5D8C54-532B-4189-BCAB-E1B0B3C93554}" sibTransId="{2406C472-24BA-4340-9DCD-FC2B51A72E32}"/>
    <dgm:cxn modelId="{6C613364-21A6-439E-807C-ED58EEF49081}" type="presParOf" srcId="{81EEE21B-14FE-4D1F-B878-76D6068D30B8}" destId="{61B73804-3A93-4B9A-B5BA-D4C9E662EB16}" srcOrd="0" destOrd="0" presId="urn:microsoft.com/office/officeart/2005/8/layout/hierarchy6"/>
    <dgm:cxn modelId="{90ACEFD2-6304-498E-84AE-23A0D4BFB49D}" type="presParOf" srcId="{61B73804-3A93-4B9A-B5BA-D4C9E662EB16}" destId="{F811B09B-B5E1-4D6F-8A90-AB8A593FBC93}" srcOrd="0" destOrd="0" presId="urn:microsoft.com/office/officeart/2005/8/layout/hierarchy6"/>
    <dgm:cxn modelId="{AA6393F7-24F6-422D-A4AF-AB6F609E6A3F}" type="presParOf" srcId="{F811B09B-B5E1-4D6F-8A90-AB8A593FBC93}" destId="{31334863-5A51-4400-831E-29FE6E2916AE}" srcOrd="0" destOrd="0" presId="urn:microsoft.com/office/officeart/2005/8/layout/hierarchy6"/>
    <dgm:cxn modelId="{24E4570F-919C-4BE2-BB3E-0687FF875C3B}" type="presParOf" srcId="{31334863-5A51-4400-831E-29FE6E2916AE}" destId="{D8B5CBAB-4D7E-4FBF-AFA5-5259BCBBF939}" srcOrd="0" destOrd="0" presId="urn:microsoft.com/office/officeart/2005/8/layout/hierarchy6"/>
    <dgm:cxn modelId="{1A362AE2-E12C-454D-ABD5-7AB38DF6B7CE}" type="presParOf" srcId="{31334863-5A51-4400-831E-29FE6E2916AE}" destId="{81949ED2-67DD-48DF-9258-E2C433A2FE43}" srcOrd="1" destOrd="0" presId="urn:microsoft.com/office/officeart/2005/8/layout/hierarchy6"/>
    <dgm:cxn modelId="{C8F3EAB2-A864-4B4F-9602-3D20F43EF891}" type="presParOf" srcId="{81949ED2-67DD-48DF-9258-E2C433A2FE43}" destId="{1A0072D8-EBE2-4292-9B6D-C484BB8ED3D5}" srcOrd="0" destOrd="0" presId="urn:microsoft.com/office/officeart/2005/8/layout/hierarchy6"/>
    <dgm:cxn modelId="{7CB4E344-8366-4959-8E3D-7F6FB2522876}" type="presParOf" srcId="{81949ED2-67DD-48DF-9258-E2C433A2FE43}" destId="{F371C7F6-4BF7-49D4-9DCA-3D4FFB62967B}" srcOrd="1" destOrd="0" presId="urn:microsoft.com/office/officeart/2005/8/layout/hierarchy6"/>
    <dgm:cxn modelId="{BED8D7D0-4765-4AE1-8B2C-4F0F2F31DBDC}" type="presParOf" srcId="{F371C7F6-4BF7-49D4-9DCA-3D4FFB62967B}" destId="{1EC68CDE-9D4C-488C-B657-F75E91877617}" srcOrd="0" destOrd="0" presId="urn:microsoft.com/office/officeart/2005/8/layout/hierarchy6"/>
    <dgm:cxn modelId="{61A5B20E-52E3-41B4-931C-12B6B0988D36}" type="presParOf" srcId="{F371C7F6-4BF7-49D4-9DCA-3D4FFB62967B}" destId="{F52433CA-AFF4-421E-9715-843DCF3EF0F3}" srcOrd="1" destOrd="0" presId="urn:microsoft.com/office/officeart/2005/8/layout/hierarchy6"/>
    <dgm:cxn modelId="{DD652D70-80CA-4C37-B1A3-B9B79004408F}" type="presParOf" srcId="{F52433CA-AFF4-421E-9715-843DCF3EF0F3}" destId="{F294F1E7-D162-404A-8E50-05FEB2437916}" srcOrd="0" destOrd="0" presId="urn:microsoft.com/office/officeart/2005/8/layout/hierarchy6"/>
    <dgm:cxn modelId="{735ADDAE-116B-4426-91AD-BAB324D2E646}" type="presParOf" srcId="{F52433CA-AFF4-421E-9715-843DCF3EF0F3}" destId="{BB13844E-81D0-4E3D-AFD6-B87644821A83}" srcOrd="1" destOrd="0" presId="urn:microsoft.com/office/officeart/2005/8/layout/hierarchy6"/>
    <dgm:cxn modelId="{487EF7E3-7D95-4432-B863-B79757C234D3}" type="presParOf" srcId="{BB13844E-81D0-4E3D-AFD6-B87644821A83}" destId="{846D98CB-39C9-4D9D-9DDE-A76E7B65BC33}" srcOrd="0" destOrd="0" presId="urn:microsoft.com/office/officeart/2005/8/layout/hierarchy6"/>
    <dgm:cxn modelId="{404A029B-AB48-4CA1-A2CB-21A9F5AEFE06}" type="presParOf" srcId="{BB13844E-81D0-4E3D-AFD6-B87644821A83}" destId="{DD20D2B9-B06A-4E46-B5BC-2CFEB950D40C}" srcOrd="1" destOrd="0" presId="urn:microsoft.com/office/officeart/2005/8/layout/hierarchy6"/>
    <dgm:cxn modelId="{203DFCBF-2397-450A-811B-1182228E9713}" type="presParOf" srcId="{DD20D2B9-B06A-4E46-B5BC-2CFEB950D40C}" destId="{1396A767-1A9E-443D-831B-60C9F809C60E}" srcOrd="0" destOrd="0" presId="urn:microsoft.com/office/officeart/2005/8/layout/hierarchy6"/>
    <dgm:cxn modelId="{5AB71464-F3A9-4A90-B97E-DAF0C61D9466}" type="presParOf" srcId="{DD20D2B9-B06A-4E46-B5BC-2CFEB950D40C}" destId="{05905870-DF3E-4377-A46F-7E04A7CA2C22}" srcOrd="1" destOrd="0" presId="urn:microsoft.com/office/officeart/2005/8/layout/hierarchy6"/>
    <dgm:cxn modelId="{E8FDC00D-D80F-4425-8077-A49103524676}" type="presParOf" srcId="{05905870-DF3E-4377-A46F-7E04A7CA2C22}" destId="{F07F7417-5C40-4E57-A11D-B12213D2925E}" srcOrd="0" destOrd="0" presId="urn:microsoft.com/office/officeart/2005/8/layout/hierarchy6"/>
    <dgm:cxn modelId="{2D84E5D3-3D5C-484E-B1FC-97E4616307E4}" type="presParOf" srcId="{05905870-DF3E-4377-A46F-7E04A7CA2C22}" destId="{B8D364DE-914E-4AE6-BBA8-1F8DE1EC100B}" srcOrd="1" destOrd="0" presId="urn:microsoft.com/office/officeart/2005/8/layout/hierarchy6"/>
    <dgm:cxn modelId="{683B6E36-0ABA-447F-A979-19A6F407BAB3}" type="presParOf" srcId="{81EEE21B-14FE-4D1F-B878-76D6068D30B8}" destId="{D3CB085D-7C2F-48CA-8E34-8369D79E1158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72B0C4-2024-4F8C-87B1-A13915E1B6C7}">
      <dsp:nvSpPr>
        <dsp:cNvPr id="0" name=""/>
        <dsp:cNvSpPr/>
      </dsp:nvSpPr>
      <dsp:spPr>
        <a:xfrm>
          <a:off x="1261428" y="255487"/>
          <a:ext cx="3518182" cy="3518182"/>
        </a:xfrm>
        <a:prstGeom prst="pie">
          <a:avLst>
            <a:gd name="adj1" fmla="val 16200000"/>
            <a:gd name="adj2" fmla="val 19285716"/>
          </a:avLst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Identificazione del dominio</a:t>
          </a:r>
        </a:p>
      </dsp:txBody>
      <dsp:txXfrm>
        <a:off x="3109730" y="582175"/>
        <a:ext cx="837662" cy="670130"/>
      </dsp:txXfrm>
    </dsp:sp>
    <dsp:sp modelId="{40F37F56-C643-4333-92B1-E60E45101CBF}">
      <dsp:nvSpPr>
        <dsp:cNvPr id="0" name=""/>
        <dsp:cNvSpPr/>
      </dsp:nvSpPr>
      <dsp:spPr>
        <a:xfrm>
          <a:off x="1306662" y="312029"/>
          <a:ext cx="3518182" cy="3518182"/>
        </a:xfrm>
        <a:prstGeom prst="pie">
          <a:avLst>
            <a:gd name="adj1" fmla="val 19285716"/>
            <a:gd name="adj2" fmla="val 771428"/>
          </a:avLst>
        </a:prstGeom>
        <a:solidFill>
          <a:schemeClr val="accent1">
            <a:shade val="50000"/>
            <a:hueOff val="96440"/>
            <a:satOff val="4930"/>
            <a:lumOff val="1193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Considerazioni sul riuso</a:t>
          </a:r>
        </a:p>
      </dsp:txBody>
      <dsp:txXfrm>
        <a:off x="3696094" y="1587370"/>
        <a:ext cx="963311" cy="586363"/>
      </dsp:txXfrm>
    </dsp:sp>
    <dsp:sp modelId="{69C3B7FE-EB8B-46B6-861D-44A5DE68E9C2}">
      <dsp:nvSpPr>
        <dsp:cNvPr id="0" name=""/>
        <dsp:cNvSpPr/>
      </dsp:nvSpPr>
      <dsp:spPr>
        <a:xfrm>
          <a:off x="1290327" y="383230"/>
          <a:ext cx="3518182" cy="3518182"/>
        </a:xfrm>
        <a:prstGeom prst="pie">
          <a:avLst>
            <a:gd name="adj1" fmla="val 771428"/>
            <a:gd name="adj2" fmla="val 3857143"/>
          </a:avLst>
        </a:prstGeom>
        <a:solidFill>
          <a:schemeClr val="accent1">
            <a:shade val="50000"/>
            <a:hueOff val="192879"/>
            <a:satOff val="9859"/>
            <a:lumOff val="2386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Elencazione dei termini</a:t>
          </a:r>
        </a:p>
      </dsp:txBody>
      <dsp:txXfrm>
        <a:off x="3549503" y="2466916"/>
        <a:ext cx="837662" cy="649188"/>
      </dsp:txXfrm>
    </dsp:sp>
    <dsp:sp modelId="{3F4495E8-5C8E-4CF7-9E0B-ADE033B88A01}">
      <dsp:nvSpPr>
        <dsp:cNvPr id="0" name=""/>
        <dsp:cNvSpPr/>
      </dsp:nvSpPr>
      <dsp:spPr>
        <a:xfrm>
          <a:off x="1224990" y="414642"/>
          <a:ext cx="3518182" cy="3518182"/>
        </a:xfrm>
        <a:prstGeom prst="pie">
          <a:avLst>
            <a:gd name="adj1" fmla="val 3857226"/>
            <a:gd name="adj2" fmla="val 6942858"/>
          </a:avLst>
        </a:prstGeom>
        <a:solidFill>
          <a:schemeClr val="accent1">
            <a:shade val="50000"/>
            <a:hueOff val="289319"/>
            <a:satOff val="14789"/>
            <a:lumOff val="35803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Definizione delle classi</a:t>
          </a:r>
        </a:p>
      </dsp:txBody>
      <dsp:txXfrm>
        <a:off x="2575720" y="3178929"/>
        <a:ext cx="816721" cy="586363"/>
      </dsp:txXfrm>
    </dsp:sp>
    <dsp:sp modelId="{562B3FB7-C109-4F9D-AD72-75AE258A7CF6}">
      <dsp:nvSpPr>
        <dsp:cNvPr id="0" name=""/>
        <dsp:cNvSpPr/>
      </dsp:nvSpPr>
      <dsp:spPr>
        <a:xfrm>
          <a:off x="1159652" y="383230"/>
          <a:ext cx="3518182" cy="3518182"/>
        </a:xfrm>
        <a:prstGeom prst="pie">
          <a:avLst>
            <a:gd name="adj1" fmla="val 6942858"/>
            <a:gd name="adj2" fmla="val 10028574"/>
          </a:avLst>
        </a:prstGeom>
        <a:solidFill>
          <a:schemeClr val="accent1">
            <a:shade val="50000"/>
            <a:hueOff val="289319"/>
            <a:satOff val="14789"/>
            <a:lumOff val="35803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Definizione delle proprietà</a:t>
          </a:r>
        </a:p>
      </dsp:txBody>
      <dsp:txXfrm>
        <a:off x="1580996" y="2466916"/>
        <a:ext cx="837662" cy="649188"/>
      </dsp:txXfrm>
    </dsp:sp>
    <dsp:sp modelId="{B627C6F6-74F7-4BD3-8081-9A849F82BC5E}">
      <dsp:nvSpPr>
        <dsp:cNvPr id="0" name=""/>
        <dsp:cNvSpPr/>
      </dsp:nvSpPr>
      <dsp:spPr>
        <a:xfrm>
          <a:off x="1143317" y="312029"/>
          <a:ext cx="3518182" cy="3518182"/>
        </a:xfrm>
        <a:prstGeom prst="pie">
          <a:avLst>
            <a:gd name="adj1" fmla="val 10028574"/>
            <a:gd name="adj2" fmla="val 13114284"/>
          </a:avLst>
        </a:prstGeom>
        <a:solidFill>
          <a:schemeClr val="accent1">
            <a:shade val="50000"/>
            <a:hueOff val="192879"/>
            <a:satOff val="9859"/>
            <a:lumOff val="2386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Definizione dei vincoli</a:t>
          </a:r>
        </a:p>
      </dsp:txBody>
      <dsp:txXfrm>
        <a:off x="1308756" y="1587370"/>
        <a:ext cx="963311" cy="586363"/>
      </dsp:txXfrm>
    </dsp:sp>
    <dsp:sp modelId="{3DD68BC5-02F6-47BD-8D60-4AF1978E81D1}">
      <dsp:nvSpPr>
        <dsp:cNvPr id="0" name=""/>
        <dsp:cNvSpPr/>
      </dsp:nvSpPr>
      <dsp:spPr>
        <a:xfrm>
          <a:off x="1188551" y="255487"/>
          <a:ext cx="3518182" cy="3518182"/>
        </a:xfrm>
        <a:prstGeom prst="pie">
          <a:avLst>
            <a:gd name="adj1" fmla="val 13114284"/>
            <a:gd name="adj2" fmla="val 16200000"/>
          </a:avLst>
        </a:prstGeom>
        <a:solidFill>
          <a:schemeClr val="accent1">
            <a:shade val="50000"/>
            <a:hueOff val="96440"/>
            <a:satOff val="4930"/>
            <a:lumOff val="1193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Creazione delle istanze</a:t>
          </a:r>
        </a:p>
      </dsp:txBody>
      <dsp:txXfrm>
        <a:off x="2020769" y="582175"/>
        <a:ext cx="837662" cy="670130"/>
      </dsp:txXfrm>
    </dsp:sp>
    <dsp:sp modelId="{9BF5A2A1-4B33-4332-A795-26703BF31F16}">
      <dsp:nvSpPr>
        <dsp:cNvPr id="0" name=""/>
        <dsp:cNvSpPr/>
      </dsp:nvSpPr>
      <dsp:spPr>
        <a:xfrm>
          <a:off x="1043460" y="37694"/>
          <a:ext cx="3953767" cy="3953767"/>
        </a:xfrm>
        <a:prstGeom prst="circularArrow">
          <a:avLst>
            <a:gd name="adj1" fmla="val 5085"/>
            <a:gd name="adj2" fmla="val 327528"/>
            <a:gd name="adj3" fmla="val 18957827"/>
            <a:gd name="adj4" fmla="val 16200343"/>
            <a:gd name="adj5" fmla="val 5932"/>
          </a:avLst>
        </a:prstGeom>
        <a:solidFill>
          <a:schemeClr val="accent1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FA9C5A-4858-40ED-BA36-A1F1D54F97B5}">
      <dsp:nvSpPr>
        <dsp:cNvPr id="0" name=""/>
        <dsp:cNvSpPr/>
      </dsp:nvSpPr>
      <dsp:spPr>
        <a:xfrm>
          <a:off x="1088978" y="94487"/>
          <a:ext cx="3953767" cy="3953767"/>
        </a:xfrm>
        <a:prstGeom prst="circularArrow">
          <a:avLst>
            <a:gd name="adj1" fmla="val 5085"/>
            <a:gd name="adj2" fmla="val 327528"/>
            <a:gd name="adj3" fmla="val 443744"/>
            <a:gd name="adj4" fmla="val 19285776"/>
            <a:gd name="adj5" fmla="val 5932"/>
          </a:avLst>
        </a:prstGeom>
        <a:solidFill>
          <a:schemeClr val="accent1">
            <a:shade val="90000"/>
            <a:hueOff val="99065"/>
            <a:satOff val="682"/>
            <a:lumOff val="861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A7FB5A-21E1-4BED-8680-8F65AB1475B2}">
      <dsp:nvSpPr>
        <dsp:cNvPr id="0" name=""/>
        <dsp:cNvSpPr/>
      </dsp:nvSpPr>
      <dsp:spPr>
        <a:xfrm>
          <a:off x="1072586" y="165523"/>
          <a:ext cx="3953767" cy="3953767"/>
        </a:xfrm>
        <a:prstGeom prst="circularArrow">
          <a:avLst>
            <a:gd name="adj1" fmla="val 5085"/>
            <a:gd name="adj2" fmla="val 327528"/>
            <a:gd name="adj3" fmla="val 3529100"/>
            <a:gd name="adj4" fmla="val 770764"/>
            <a:gd name="adj5" fmla="val 5932"/>
          </a:avLst>
        </a:prstGeom>
        <a:solidFill>
          <a:schemeClr val="accent1">
            <a:shade val="90000"/>
            <a:hueOff val="198131"/>
            <a:satOff val="1363"/>
            <a:lumOff val="1723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A6D967-C763-4765-9601-91E608296930}">
      <dsp:nvSpPr>
        <dsp:cNvPr id="0" name=""/>
        <dsp:cNvSpPr/>
      </dsp:nvSpPr>
      <dsp:spPr>
        <a:xfrm>
          <a:off x="1007197" y="196758"/>
          <a:ext cx="3953767" cy="3953767"/>
        </a:xfrm>
        <a:prstGeom prst="circularArrow">
          <a:avLst>
            <a:gd name="adj1" fmla="val 5085"/>
            <a:gd name="adj2" fmla="val 327528"/>
            <a:gd name="adj3" fmla="val 6615046"/>
            <a:gd name="adj4" fmla="val 3857426"/>
            <a:gd name="adj5" fmla="val 5932"/>
          </a:avLst>
        </a:prstGeom>
        <a:solidFill>
          <a:schemeClr val="accent1">
            <a:shade val="90000"/>
            <a:hueOff val="297196"/>
            <a:satOff val="2045"/>
            <a:lumOff val="2585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0BD9AC-906D-4E30-813C-81DEF9E620C9}">
      <dsp:nvSpPr>
        <dsp:cNvPr id="0" name=""/>
        <dsp:cNvSpPr/>
      </dsp:nvSpPr>
      <dsp:spPr>
        <a:xfrm>
          <a:off x="941808" y="165523"/>
          <a:ext cx="3953767" cy="3953767"/>
        </a:xfrm>
        <a:prstGeom prst="circularArrow">
          <a:avLst>
            <a:gd name="adj1" fmla="val 5085"/>
            <a:gd name="adj2" fmla="val 327528"/>
            <a:gd name="adj3" fmla="val 9701707"/>
            <a:gd name="adj4" fmla="val 6943371"/>
            <a:gd name="adj5" fmla="val 5932"/>
          </a:avLst>
        </a:prstGeom>
        <a:solidFill>
          <a:schemeClr val="accent1">
            <a:shade val="90000"/>
            <a:hueOff val="297196"/>
            <a:satOff val="2045"/>
            <a:lumOff val="2585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F0BCFA-1729-40AA-A29A-8FC86EFF573D}">
      <dsp:nvSpPr>
        <dsp:cNvPr id="0" name=""/>
        <dsp:cNvSpPr/>
      </dsp:nvSpPr>
      <dsp:spPr>
        <a:xfrm>
          <a:off x="925416" y="94487"/>
          <a:ext cx="3953767" cy="3953767"/>
        </a:xfrm>
        <a:prstGeom prst="circularArrow">
          <a:avLst>
            <a:gd name="adj1" fmla="val 5085"/>
            <a:gd name="adj2" fmla="val 327528"/>
            <a:gd name="adj3" fmla="val 12786695"/>
            <a:gd name="adj4" fmla="val 10028727"/>
            <a:gd name="adj5" fmla="val 5932"/>
          </a:avLst>
        </a:prstGeom>
        <a:solidFill>
          <a:schemeClr val="accent1">
            <a:shade val="90000"/>
            <a:hueOff val="198131"/>
            <a:satOff val="1363"/>
            <a:lumOff val="1723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11D84D-49A6-4151-9AC5-2D05FB80C5B3}">
      <dsp:nvSpPr>
        <dsp:cNvPr id="0" name=""/>
        <dsp:cNvSpPr/>
      </dsp:nvSpPr>
      <dsp:spPr>
        <a:xfrm>
          <a:off x="970934" y="37694"/>
          <a:ext cx="3953767" cy="3953767"/>
        </a:xfrm>
        <a:prstGeom prst="circularArrow">
          <a:avLst>
            <a:gd name="adj1" fmla="val 5085"/>
            <a:gd name="adj2" fmla="val 327528"/>
            <a:gd name="adj3" fmla="val 15872129"/>
            <a:gd name="adj4" fmla="val 13114645"/>
            <a:gd name="adj5" fmla="val 5932"/>
          </a:avLst>
        </a:prstGeom>
        <a:solidFill>
          <a:schemeClr val="accent1">
            <a:shade val="90000"/>
            <a:hueOff val="99065"/>
            <a:satOff val="682"/>
            <a:lumOff val="861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9E9A91-9E1E-4D82-A55F-D3841C0A7D3F}">
      <dsp:nvSpPr>
        <dsp:cNvPr id="0" name=""/>
        <dsp:cNvSpPr/>
      </dsp:nvSpPr>
      <dsp:spPr>
        <a:xfrm>
          <a:off x="2031323" y="837594"/>
          <a:ext cx="1122128" cy="112212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14E7527F-6185-4FA2-BE45-A4AA95ED21A8}">
      <dsp:nvSpPr>
        <dsp:cNvPr id="0" name=""/>
        <dsp:cNvSpPr/>
      </dsp:nvSpPr>
      <dsp:spPr>
        <a:xfrm>
          <a:off x="1891056" y="0"/>
          <a:ext cx="1402661" cy="764095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/>
            <a:t>Software</a:t>
          </a:r>
          <a:endParaRPr lang="it-IT" sz="2000" kern="1200" dirty="0"/>
        </a:p>
      </dsp:txBody>
      <dsp:txXfrm>
        <a:off x="1891056" y="0"/>
        <a:ext cx="1402661" cy="764095"/>
      </dsp:txXfrm>
    </dsp:sp>
    <dsp:sp modelId="{5BEF86AF-EED3-400C-B030-8F41F3B0DA4C}">
      <dsp:nvSpPr>
        <dsp:cNvPr id="0" name=""/>
        <dsp:cNvSpPr/>
      </dsp:nvSpPr>
      <dsp:spPr>
        <a:xfrm>
          <a:off x="2395547" y="1047902"/>
          <a:ext cx="1122128" cy="112212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45FB74BF-E4F9-44D2-AB6C-B75F9BD43043}">
      <dsp:nvSpPr>
        <dsp:cNvPr id="0" name=""/>
        <dsp:cNvSpPr/>
      </dsp:nvSpPr>
      <dsp:spPr>
        <a:xfrm>
          <a:off x="3600900" y="727709"/>
          <a:ext cx="1329255" cy="836866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/>
            <a:t>Repository</a:t>
          </a:r>
          <a:endParaRPr lang="it-IT" sz="2000" kern="1200" dirty="0"/>
        </a:p>
      </dsp:txBody>
      <dsp:txXfrm>
        <a:off x="3600900" y="727709"/>
        <a:ext cx="1329255" cy="836866"/>
      </dsp:txXfrm>
    </dsp:sp>
    <dsp:sp modelId="{C0577D31-723B-47B4-9A38-EDD17D30F003}">
      <dsp:nvSpPr>
        <dsp:cNvPr id="0" name=""/>
        <dsp:cNvSpPr/>
      </dsp:nvSpPr>
      <dsp:spPr>
        <a:xfrm>
          <a:off x="2395547" y="1468518"/>
          <a:ext cx="1122128" cy="112212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14983694-B3F2-4AA5-B173-D6EE0009B535}">
      <dsp:nvSpPr>
        <dsp:cNvPr id="0" name=""/>
        <dsp:cNvSpPr/>
      </dsp:nvSpPr>
      <dsp:spPr>
        <a:xfrm>
          <a:off x="3600900" y="1975732"/>
          <a:ext cx="1329255" cy="93510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Commit</a:t>
          </a:r>
          <a:endParaRPr lang="it-IT" sz="2000" kern="1200" dirty="0"/>
        </a:p>
      </dsp:txBody>
      <dsp:txXfrm>
        <a:off x="3600900" y="1975732"/>
        <a:ext cx="1329255" cy="935107"/>
      </dsp:txXfrm>
    </dsp:sp>
    <dsp:sp modelId="{EF496083-7E1E-4070-A268-FBFECC6765A2}">
      <dsp:nvSpPr>
        <dsp:cNvPr id="0" name=""/>
        <dsp:cNvSpPr/>
      </dsp:nvSpPr>
      <dsp:spPr>
        <a:xfrm>
          <a:off x="2031323" y="1679190"/>
          <a:ext cx="1122128" cy="112212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BBF87BE5-7DA6-4722-9E6C-0DE31F8BF98C}">
      <dsp:nvSpPr>
        <dsp:cNvPr id="0" name=""/>
        <dsp:cNvSpPr/>
      </dsp:nvSpPr>
      <dsp:spPr>
        <a:xfrm>
          <a:off x="1891056" y="2874454"/>
          <a:ext cx="1402661" cy="764095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Branch</a:t>
          </a:r>
        </a:p>
      </dsp:txBody>
      <dsp:txXfrm>
        <a:off x="1891056" y="2874454"/>
        <a:ext cx="1402661" cy="764095"/>
      </dsp:txXfrm>
    </dsp:sp>
    <dsp:sp modelId="{9A9F5EAF-39BD-4DB7-8367-2645878A902A}">
      <dsp:nvSpPr>
        <dsp:cNvPr id="0" name=""/>
        <dsp:cNvSpPr/>
      </dsp:nvSpPr>
      <dsp:spPr>
        <a:xfrm>
          <a:off x="1667098" y="1468518"/>
          <a:ext cx="1122128" cy="112212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5BCBEDEB-B65E-4F52-B760-3A13388A3ECB}">
      <dsp:nvSpPr>
        <dsp:cNvPr id="0" name=""/>
        <dsp:cNvSpPr/>
      </dsp:nvSpPr>
      <dsp:spPr>
        <a:xfrm>
          <a:off x="254619" y="1975732"/>
          <a:ext cx="1329255" cy="93510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File</a:t>
          </a:r>
        </a:p>
      </dsp:txBody>
      <dsp:txXfrm>
        <a:off x="254619" y="1975732"/>
        <a:ext cx="1329255" cy="935107"/>
      </dsp:txXfrm>
    </dsp:sp>
    <dsp:sp modelId="{4D2339B5-06FC-4B4E-B10B-6A98B04D0A94}">
      <dsp:nvSpPr>
        <dsp:cNvPr id="0" name=""/>
        <dsp:cNvSpPr/>
      </dsp:nvSpPr>
      <dsp:spPr>
        <a:xfrm>
          <a:off x="1667098" y="1047902"/>
          <a:ext cx="1122128" cy="112212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8E61D990-7332-4F33-BA0C-06A85252B698}">
      <dsp:nvSpPr>
        <dsp:cNvPr id="0" name=""/>
        <dsp:cNvSpPr/>
      </dsp:nvSpPr>
      <dsp:spPr>
        <a:xfrm>
          <a:off x="254619" y="727709"/>
          <a:ext cx="1329255" cy="93510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Developer</a:t>
          </a:r>
        </a:p>
      </dsp:txBody>
      <dsp:txXfrm>
        <a:off x="254619" y="727709"/>
        <a:ext cx="1329255" cy="93510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0A1170-74A2-4E5E-97C5-ED7A16BFE815}">
      <dsp:nvSpPr>
        <dsp:cNvPr id="0" name=""/>
        <dsp:cNvSpPr/>
      </dsp:nvSpPr>
      <dsp:spPr>
        <a:xfrm>
          <a:off x="1988594" y="1005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 err="1"/>
            <a:t>foaf</a:t>
          </a:r>
          <a:r>
            <a:rPr lang="it-IT" sz="1300" kern="1200" dirty="0"/>
            <a:t>: Agent</a:t>
          </a:r>
        </a:p>
      </dsp:txBody>
      <dsp:txXfrm>
        <a:off x="2012173" y="24584"/>
        <a:ext cx="1160428" cy="757899"/>
      </dsp:txXfrm>
    </dsp:sp>
    <dsp:sp modelId="{ED667C5C-BBBD-4F3A-9EDF-9C9F044BB06B}">
      <dsp:nvSpPr>
        <dsp:cNvPr id="0" name=""/>
        <dsp:cNvSpPr/>
      </dsp:nvSpPr>
      <dsp:spPr>
        <a:xfrm>
          <a:off x="1807456" y="806063"/>
          <a:ext cx="784931" cy="322023"/>
        </a:xfrm>
        <a:custGeom>
          <a:avLst/>
          <a:gdLst/>
          <a:ahLst/>
          <a:cxnLst/>
          <a:rect l="0" t="0" r="0" b="0"/>
          <a:pathLst>
            <a:path>
              <a:moveTo>
                <a:pt x="784931" y="0"/>
              </a:moveTo>
              <a:lnTo>
                <a:pt x="784931" y="161011"/>
              </a:lnTo>
              <a:lnTo>
                <a:pt x="0" y="161011"/>
              </a:lnTo>
              <a:lnTo>
                <a:pt x="0" y="322023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3E6450-CBA3-49DE-8699-0ABA1B447608}">
      <dsp:nvSpPr>
        <dsp:cNvPr id="0" name=""/>
        <dsp:cNvSpPr/>
      </dsp:nvSpPr>
      <dsp:spPr>
        <a:xfrm>
          <a:off x="1203662" y="1128086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 err="1"/>
            <a:t>foaf</a:t>
          </a:r>
          <a:r>
            <a:rPr lang="it-IT" sz="1300" kern="1200" dirty="0"/>
            <a:t>: Group</a:t>
          </a:r>
        </a:p>
      </dsp:txBody>
      <dsp:txXfrm>
        <a:off x="1227241" y="1151665"/>
        <a:ext cx="1160428" cy="757899"/>
      </dsp:txXfrm>
    </dsp:sp>
    <dsp:sp modelId="{604ED3EB-30E7-4835-8E88-B857913336BE}">
      <dsp:nvSpPr>
        <dsp:cNvPr id="0" name=""/>
        <dsp:cNvSpPr/>
      </dsp:nvSpPr>
      <dsp:spPr>
        <a:xfrm>
          <a:off x="1761736" y="1933144"/>
          <a:ext cx="91440" cy="32202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2023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F971B9-E9CF-4D42-8510-9D188AEF389F}">
      <dsp:nvSpPr>
        <dsp:cNvPr id="0" name=""/>
        <dsp:cNvSpPr/>
      </dsp:nvSpPr>
      <dsp:spPr>
        <a:xfrm>
          <a:off x="1203662" y="2255167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 err="1"/>
            <a:t>dbo</a:t>
          </a:r>
          <a:r>
            <a:rPr lang="it-IT" sz="1300" kern="1200" dirty="0"/>
            <a:t>: </a:t>
          </a:r>
          <a:r>
            <a:rPr lang="it-IT" sz="1300" kern="1200" dirty="0" err="1"/>
            <a:t>Organisation</a:t>
          </a:r>
          <a:endParaRPr lang="it-IT" sz="1300" kern="1200" dirty="0"/>
        </a:p>
      </dsp:txBody>
      <dsp:txXfrm>
        <a:off x="1227241" y="2278746"/>
        <a:ext cx="1160428" cy="757899"/>
      </dsp:txXfrm>
    </dsp:sp>
    <dsp:sp modelId="{6233D532-51F0-4AC5-B876-83F749EBDD61}">
      <dsp:nvSpPr>
        <dsp:cNvPr id="0" name=""/>
        <dsp:cNvSpPr/>
      </dsp:nvSpPr>
      <dsp:spPr>
        <a:xfrm>
          <a:off x="1761736" y="3060225"/>
          <a:ext cx="91440" cy="32202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2023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193BD3-4966-4988-9575-DB7B4444C33F}">
      <dsp:nvSpPr>
        <dsp:cNvPr id="0" name=""/>
        <dsp:cNvSpPr/>
      </dsp:nvSpPr>
      <dsp:spPr>
        <a:xfrm>
          <a:off x="1203662" y="3382248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 err="1"/>
            <a:t>dbo</a:t>
          </a:r>
          <a:r>
            <a:rPr lang="it-IT" sz="1300" kern="1200" dirty="0"/>
            <a:t>: Company</a:t>
          </a:r>
        </a:p>
      </dsp:txBody>
      <dsp:txXfrm>
        <a:off x="1227241" y="3405827"/>
        <a:ext cx="1160428" cy="757899"/>
      </dsp:txXfrm>
    </dsp:sp>
    <dsp:sp modelId="{24E1D2CB-CBDE-4B67-A937-B51EA9C81905}">
      <dsp:nvSpPr>
        <dsp:cNvPr id="0" name=""/>
        <dsp:cNvSpPr/>
      </dsp:nvSpPr>
      <dsp:spPr>
        <a:xfrm>
          <a:off x="2592387" y="806063"/>
          <a:ext cx="784931" cy="3220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1011"/>
              </a:lnTo>
              <a:lnTo>
                <a:pt x="784931" y="161011"/>
              </a:lnTo>
              <a:lnTo>
                <a:pt x="784931" y="322023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627AF9-6156-4422-97A8-822B3BE5405F}">
      <dsp:nvSpPr>
        <dsp:cNvPr id="0" name=""/>
        <dsp:cNvSpPr/>
      </dsp:nvSpPr>
      <dsp:spPr>
        <a:xfrm>
          <a:off x="2773525" y="1128086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/>
            <a:t>schema: </a:t>
          </a:r>
          <a:r>
            <a:rPr lang="it-IT" sz="1300" kern="1200" dirty="0" err="1"/>
            <a:t>Person</a:t>
          </a:r>
          <a:endParaRPr lang="it-IT" sz="1300" kern="1200" dirty="0"/>
        </a:p>
      </dsp:txBody>
      <dsp:txXfrm>
        <a:off x="2797104" y="1151665"/>
        <a:ext cx="1160428" cy="757899"/>
      </dsp:txXfrm>
    </dsp:sp>
    <dsp:sp modelId="{A4460CE0-0866-454F-A0D6-215543BD9416}">
      <dsp:nvSpPr>
        <dsp:cNvPr id="0" name=""/>
        <dsp:cNvSpPr/>
      </dsp:nvSpPr>
      <dsp:spPr>
        <a:xfrm>
          <a:off x="3331598" y="1933144"/>
          <a:ext cx="91440" cy="32202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2023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9AAFCE-1196-496B-AC9D-9777AAC90CFB}">
      <dsp:nvSpPr>
        <dsp:cNvPr id="0" name=""/>
        <dsp:cNvSpPr/>
      </dsp:nvSpPr>
      <dsp:spPr>
        <a:xfrm>
          <a:off x="2773525" y="2255167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 err="1"/>
            <a:t>sd</a:t>
          </a:r>
          <a:r>
            <a:rPr lang="it-IT" sz="1300" kern="1200" dirty="0"/>
            <a:t>: </a:t>
          </a:r>
          <a:r>
            <a:rPr lang="it-IT" sz="1300" kern="1200" dirty="0" err="1"/>
            <a:t>Person</a:t>
          </a:r>
          <a:endParaRPr lang="it-IT" sz="1300" kern="1200" dirty="0"/>
        </a:p>
      </dsp:txBody>
      <dsp:txXfrm>
        <a:off x="2797104" y="2278746"/>
        <a:ext cx="1160428" cy="757899"/>
      </dsp:txXfrm>
    </dsp:sp>
    <dsp:sp modelId="{6E6147DE-A519-4468-ADC7-3B66B6244DA5}">
      <dsp:nvSpPr>
        <dsp:cNvPr id="0" name=""/>
        <dsp:cNvSpPr/>
      </dsp:nvSpPr>
      <dsp:spPr>
        <a:xfrm>
          <a:off x="3331598" y="3060225"/>
          <a:ext cx="91440" cy="32202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2023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29956DD-6572-4446-AC51-254202EE3A44}">
      <dsp:nvSpPr>
        <dsp:cNvPr id="0" name=""/>
        <dsp:cNvSpPr/>
      </dsp:nvSpPr>
      <dsp:spPr>
        <a:xfrm>
          <a:off x="2773525" y="3382248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/>
            <a:t>: Developer</a:t>
          </a:r>
        </a:p>
      </dsp:txBody>
      <dsp:txXfrm>
        <a:off x="2797104" y="3405827"/>
        <a:ext cx="1160428" cy="75789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B5CBAB-4D7E-4FBF-AFA5-5259BCBBF939}">
      <dsp:nvSpPr>
        <dsp:cNvPr id="0" name=""/>
        <dsp:cNvSpPr/>
      </dsp:nvSpPr>
      <dsp:spPr>
        <a:xfrm>
          <a:off x="1988594" y="1005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 err="1"/>
            <a:t>foaf</a:t>
          </a:r>
          <a:r>
            <a:rPr lang="it-IT" sz="1300" kern="1200" dirty="0"/>
            <a:t>: Online Account</a:t>
          </a:r>
        </a:p>
      </dsp:txBody>
      <dsp:txXfrm>
        <a:off x="2012173" y="24584"/>
        <a:ext cx="1160428" cy="757899"/>
      </dsp:txXfrm>
    </dsp:sp>
    <dsp:sp modelId="{1A0072D8-EBE2-4292-9B6D-C484BB8ED3D5}">
      <dsp:nvSpPr>
        <dsp:cNvPr id="0" name=""/>
        <dsp:cNvSpPr/>
      </dsp:nvSpPr>
      <dsp:spPr>
        <a:xfrm>
          <a:off x="2546667" y="806063"/>
          <a:ext cx="91440" cy="32202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2023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C68CDE-9D4C-488C-B657-F75E91877617}">
      <dsp:nvSpPr>
        <dsp:cNvPr id="0" name=""/>
        <dsp:cNvSpPr/>
      </dsp:nvSpPr>
      <dsp:spPr>
        <a:xfrm>
          <a:off x="1988594" y="1128086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/>
            <a:t>ns: User Account</a:t>
          </a:r>
        </a:p>
      </dsp:txBody>
      <dsp:txXfrm>
        <a:off x="2012173" y="1151665"/>
        <a:ext cx="1160428" cy="757899"/>
      </dsp:txXfrm>
    </dsp:sp>
    <dsp:sp modelId="{F294F1E7-D162-404A-8E50-05FEB2437916}">
      <dsp:nvSpPr>
        <dsp:cNvPr id="0" name=""/>
        <dsp:cNvSpPr/>
      </dsp:nvSpPr>
      <dsp:spPr>
        <a:xfrm>
          <a:off x="2546667" y="1933144"/>
          <a:ext cx="91440" cy="32202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2023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6D98CB-39C9-4D9D-9DDE-A76E7B65BC33}">
      <dsp:nvSpPr>
        <dsp:cNvPr id="0" name=""/>
        <dsp:cNvSpPr/>
      </dsp:nvSpPr>
      <dsp:spPr>
        <a:xfrm>
          <a:off x="1988594" y="2255167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/>
            <a:t>: GitHub Account</a:t>
          </a:r>
        </a:p>
      </dsp:txBody>
      <dsp:txXfrm>
        <a:off x="2012173" y="2278746"/>
        <a:ext cx="1160428" cy="757899"/>
      </dsp:txXfrm>
    </dsp:sp>
    <dsp:sp modelId="{1396A767-1A9E-443D-831B-60C9F809C60E}">
      <dsp:nvSpPr>
        <dsp:cNvPr id="0" name=""/>
        <dsp:cNvSpPr/>
      </dsp:nvSpPr>
      <dsp:spPr>
        <a:xfrm>
          <a:off x="1807456" y="3060225"/>
          <a:ext cx="784931" cy="322023"/>
        </a:xfrm>
        <a:custGeom>
          <a:avLst/>
          <a:gdLst/>
          <a:ahLst/>
          <a:cxnLst/>
          <a:rect l="0" t="0" r="0" b="0"/>
          <a:pathLst>
            <a:path>
              <a:moveTo>
                <a:pt x="784931" y="0"/>
              </a:moveTo>
              <a:lnTo>
                <a:pt x="784931" y="161011"/>
              </a:lnTo>
              <a:lnTo>
                <a:pt x="0" y="161011"/>
              </a:lnTo>
              <a:lnTo>
                <a:pt x="0" y="322023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7F7417-5C40-4E57-A11D-B12213D2925E}">
      <dsp:nvSpPr>
        <dsp:cNvPr id="0" name=""/>
        <dsp:cNvSpPr/>
      </dsp:nvSpPr>
      <dsp:spPr>
        <a:xfrm>
          <a:off x="1203662" y="3382248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/>
            <a:t>: GitHub Developer Account</a:t>
          </a:r>
        </a:p>
      </dsp:txBody>
      <dsp:txXfrm>
        <a:off x="1227241" y="3405827"/>
        <a:ext cx="1160428" cy="757899"/>
      </dsp:txXfrm>
    </dsp:sp>
    <dsp:sp modelId="{F5969D2F-EF3D-4695-B511-AEE2B59E78D6}">
      <dsp:nvSpPr>
        <dsp:cNvPr id="0" name=""/>
        <dsp:cNvSpPr/>
      </dsp:nvSpPr>
      <dsp:spPr>
        <a:xfrm>
          <a:off x="2592387" y="3060225"/>
          <a:ext cx="784931" cy="3220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1011"/>
              </a:lnTo>
              <a:lnTo>
                <a:pt x="784931" y="161011"/>
              </a:lnTo>
              <a:lnTo>
                <a:pt x="784931" y="322023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232A5F-7A62-4F49-8CD3-8E98F1831425}">
      <dsp:nvSpPr>
        <dsp:cNvPr id="0" name=""/>
        <dsp:cNvSpPr/>
      </dsp:nvSpPr>
      <dsp:spPr>
        <a:xfrm>
          <a:off x="2773525" y="3382248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dirty="0"/>
            <a:t>: GitHub Organization Account</a:t>
          </a:r>
        </a:p>
      </dsp:txBody>
      <dsp:txXfrm>
        <a:off x="2797104" y="3405827"/>
        <a:ext cx="1160428" cy="75789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B5CBAB-4D7E-4FBF-AFA5-5259BCBBF939}">
      <dsp:nvSpPr>
        <dsp:cNvPr id="0" name=""/>
        <dsp:cNvSpPr/>
      </dsp:nvSpPr>
      <dsp:spPr>
        <a:xfrm>
          <a:off x="1988594" y="1005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irao</a:t>
          </a:r>
          <a:r>
            <a:rPr lang="it-IT" sz="1500" kern="1200" dirty="0"/>
            <a:t>: Repository</a:t>
          </a:r>
        </a:p>
      </dsp:txBody>
      <dsp:txXfrm>
        <a:off x="2012173" y="24584"/>
        <a:ext cx="1160428" cy="757899"/>
      </dsp:txXfrm>
    </dsp:sp>
    <dsp:sp modelId="{1A0072D8-EBE2-4292-9B6D-C484BB8ED3D5}">
      <dsp:nvSpPr>
        <dsp:cNvPr id="0" name=""/>
        <dsp:cNvSpPr/>
      </dsp:nvSpPr>
      <dsp:spPr>
        <a:xfrm>
          <a:off x="2546667" y="806063"/>
          <a:ext cx="91440" cy="32202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2023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C68CDE-9D4C-488C-B657-F75E91877617}">
      <dsp:nvSpPr>
        <dsp:cNvPr id="0" name=""/>
        <dsp:cNvSpPr/>
      </dsp:nvSpPr>
      <dsp:spPr>
        <a:xfrm>
          <a:off x="1988594" y="1128086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/>
            <a:t>: Software Repository</a:t>
          </a:r>
        </a:p>
      </dsp:txBody>
      <dsp:txXfrm>
        <a:off x="2012173" y="1151665"/>
        <a:ext cx="1160428" cy="757899"/>
      </dsp:txXfrm>
    </dsp:sp>
    <dsp:sp modelId="{F294F1E7-D162-404A-8E50-05FEB2437916}">
      <dsp:nvSpPr>
        <dsp:cNvPr id="0" name=""/>
        <dsp:cNvSpPr/>
      </dsp:nvSpPr>
      <dsp:spPr>
        <a:xfrm>
          <a:off x="2546667" y="1933144"/>
          <a:ext cx="91440" cy="32202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2023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6D98CB-39C9-4D9D-9DDE-A76E7B65BC33}">
      <dsp:nvSpPr>
        <dsp:cNvPr id="0" name=""/>
        <dsp:cNvSpPr/>
      </dsp:nvSpPr>
      <dsp:spPr>
        <a:xfrm>
          <a:off x="1988594" y="2255167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/>
            <a:t>: Remote Software Repository</a:t>
          </a:r>
        </a:p>
      </dsp:txBody>
      <dsp:txXfrm>
        <a:off x="2012173" y="2278746"/>
        <a:ext cx="1160428" cy="757899"/>
      </dsp:txXfrm>
    </dsp:sp>
    <dsp:sp modelId="{1396A767-1A9E-443D-831B-60C9F809C60E}">
      <dsp:nvSpPr>
        <dsp:cNvPr id="0" name=""/>
        <dsp:cNvSpPr/>
      </dsp:nvSpPr>
      <dsp:spPr>
        <a:xfrm>
          <a:off x="2546667" y="3060225"/>
          <a:ext cx="91440" cy="32202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2023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7F7417-5C40-4E57-A11D-B12213D2925E}">
      <dsp:nvSpPr>
        <dsp:cNvPr id="0" name=""/>
        <dsp:cNvSpPr/>
      </dsp:nvSpPr>
      <dsp:spPr>
        <a:xfrm>
          <a:off x="1988594" y="3382248"/>
          <a:ext cx="1207586" cy="8050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/>
            <a:t>: GitHub Software Repository</a:t>
          </a:r>
        </a:p>
      </dsp:txBody>
      <dsp:txXfrm>
        <a:off x="2012173" y="3405827"/>
        <a:ext cx="1160428" cy="7578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6B0E00-38E7-4E38-AAF1-9640AD643958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0BB316-23D7-40B5-9F3C-8C7C6F4CA51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6384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30383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7165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6835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99649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28409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8672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5955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7067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3070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18939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8485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730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6202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86728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156E0E4-7477-48A6-AB48-657CD57C1D70}" type="datetimeFigureOut">
              <a:rPr lang="it-IT" smtClean="0"/>
              <a:t>30/05/2022</a:t>
            </a:fld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90885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87" r:id="rId1"/>
    <p:sldLayoutId id="2147483988" r:id="rId2"/>
    <p:sldLayoutId id="2147483989" r:id="rId3"/>
    <p:sldLayoutId id="2147483990" r:id="rId4"/>
    <p:sldLayoutId id="2147483991" r:id="rId5"/>
    <p:sldLayoutId id="2147483992" r:id="rId6"/>
    <p:sldLayoutId id="2147483993" r:id="rId7"/>
    <p:sldLayoutId id="2147483994" r:id="rId8"/>
    <p:sldLayoutId id="2147483995" r:id="rId9"/>
    <p:sldLayoutId id="2147483996" r:id="rId10"/>
    <p:sldLayoutId id="2147483997" r:id="rId11"/>
    <p:sldLayoutId id="2147483998" r:id="rId12"/>
    <p:sldLayoutId id="2147483999" r:id="rId13"/>
    <p:sldLayoutId id="2147484000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reampuf.github.io/GraphvizOnline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wilderj/doap" TargetMode="External"/><Relationship Id="rId2" Type="http://schemas.openxmlformats.org/officeDocument/2006/relationships/hyperlink" Target="https://lov.linkeddata.es/dataset/lov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usefulinc.com/ns/doap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EC7A4C-253D-5E40-EF52-0E6B3A45E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10137586" cy="367347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it-IT" sz="6000" dirty="0">
                <a:solidFill>
                  <a:schemeClr val="tx1">
                    <a:alpha val="80000"/>
                  </a:schemeClr>
                </a:solidFill>
              </a:rPr>
              <a:t>Progetto di </a:t>
            </a:r>
            <a:r>
              <a:rPr lang="it-IT" sz="6000" dirty="0" err="1">
                <a:solidFill>
                  <a:schemeClr val="tx1">
                    <a:alpha val="80000"/>
                  </a:schemeClr>
                </a:solidFill>
              </a:rPr>
              <a:t>Intelligent</a:t>
            </a:r>
            <a:r>
              <a:rPr lang="it-IT" sz="6000" dirty="0">
                <a:solidFill>
                  <a:schemeClr val="tx1">
                    <a:alpha val="80000"/>
                  </a:schemeClr>
                </a:solidFill>
              </a:rPr>
              <a:t> Web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DDE2221-C117-863C-87D3-A5DD882969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5336095"/>
            <a:ext cx="7005742" cy="114300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it-IT" sz="1900" dirty="0">
                <a:solidFill>
                  <a:schemeClr val="tx1">
                    <a:alpha val="80000"/>
                  </a:schemeClr>
                </a:solidFill>
              </a:rPr>
              <a:t>Prof.ssa Monica Maria Lucia Sebillo</a:t>
            </a:r>
          </a:p>
          <a:p>
            <a:pPr>
              <a:lnSpc>
                <a:spcPct val="90000"/>
              </a:lnSpc>
            </a:pPr>
            <a:r>
              <a:rPr lang="it-IT" sz="1900" dirty="0">
                <a:solidFill>
                  <a:schemeClr val="tx1">
                    <a:alpha val="80000"/>
                  </a:schemeClr>
                </a:solidFill>
              </a:rPr>
              <a:t>A.A. 2021/2022</a:t>
            </a:r>
          </a:p>
        </p:txBody>
      </p:sp>
    </p:spTree>
    <p:extLst>
      <p:ext uri="{BB962C8B-B14F-4D97-AF65-F5344CB8AC3E}">
        <p14:creationId xmlns:p14="http://schemas.microsoft.com/office/powerpoint/2010/main" val="35568891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FFA6F-2D63-49DE-CC78-CF076649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Definizione delle classi</a:t>
            </a:r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18D5FF8-71D2-8BD4-2A22-851E9CD7D6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/>
              <a:t>Definizione delle classi e delle sottoclassi attraverso un approccio top-down</a:t>
            </a:r>
          </a:p>
        </p:txBody>
      </p:sp>
      <p:graphicFrame>
        <p:nvGraphicFramePr>
          <p:cNvPr id="8" name="Segnaposto contenuto 7">
            <a:extLst>
              <a:ext uri="{FF2B5EF4-FFF2-40B4-BE49-F238E27FC236}">
                <a16:creationId xmlns:a16="http://schemas.microsoft.com/office/drawing/2014/main" id="{E62A2A58-3AA7-1D34-6259-851951014EA7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432177926"/>
              </p:ext>
            </p:extLst>
          </p:nvPr>
        </p:nvGraphicFramePr>
        <p:xfrm>
          <a:off x="819150" y="2222500"/>
          <a:ext cx="5184775" cy="4188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65319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sz="4000"/>
              <a:t>Definizione delle proprietà</a:t>
            </a:r>
            <a:endParaRPr lang="it-IT" sz="4000" dirty="0"/>
          </a:p>
        </p:txBody>
      </p:sp>
      <p:pic>
        <p:nvPicPr>
          <p:cNvPr id="21" name="Segnaposto contenuto 9">
            <a:extLst>
              <a:ext uri="{FF2B5EF4-FFF2-40B4-BE49-F238E27FC236}">
                <a16:creationId xmlns:a16="http://schemas.microsoft.com/office/drawing/2014/main" id="{E00D91E8-B48A-F76D-51F7-33192FF280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9150" y="2496446"/>
            <a:ext cx="10553700" cy="3089070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22" name="Segnaposto contenuto 4">
            <a:extLst>
              <a:ext uri="{FF2B5EF4-FFF2-40B4-BE49-F238E27FC236}">
                <a16:creationId xmlns:a16="http://schemas.microsoft.com/office/drawing/2014/main" id="{4F282B82-84F9-0EDC-8FF2-5D1A1AB91F78}"/>
              </a:ext>
            </a:extLst>
          </p:cNvPr>
          <p:cNvSpPr txBox="1">
            <a:spLocks/>
          </p:cNvSpPr>
          <p:nvPr/>
        </p:nvSpPr>
        <p:spPr>
          <a:xfrm>
            <a:off x="810001" y="5585515"/>
            <a:ext cx="10571998" cy="152555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it-IT" sz="600" dirty="0">
                <a:solidFill>
                  <a:schemeClr val="tx1">
                    <a:lumMod val="50000"/>
                  </a:schemeClr>
                </a:solidFill>
                <a:hlinkClick r:id="rId4"/>
              </a:rPr>
              <a:t>https://dreampuf.github.io/GraphvizOnline/</a:t>
            </a:r>
            <a:endParaRPr lang="it-IT" sz="6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8482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sz="4000"/>
              <a:t>Definizione dei vincoli</a:t>
            </a:r>
            <a:endParaRPr lang="it-IT" sz="4000" dirty="0"/>
          </a:p>
        </p:txBody>
      </p:sp>
      <p:pic>
        <p:nvPicPr>
          <p:cNvPr id="35" name="Segnaposto contenuto 7">
            <a:extLst>
              <a:ext uri="{FF2B5EF4-FFF2-40B4-BE49-F238E27FC236}">
                <a16:creationId xmlns:a16="http://schemas.microsoft.com/office/drawing/2014/main" id="{9F1A9CB5-104F-F583-3C16-8E6DADD58EE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19150" y="2828749"/>
            <a:ext cx="5184775" cy="2426052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36" name="Segnaposto contenuto 9">
            <a:extLst>
              <a:ext uri="{FF2B5EF4-FFF2-40B4-BE49-F238E27FC236}">
                <a16:creationId xmlns:a16="http://schemas.microsoft.com/office/drawing/2014/main" id="{7AFB434B-53C4-C354-9BEA-FC4DE51BFFE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88075" y="2829230"/>
            <a:ext cx="5194300" cy="2425090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4751094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sz="4000" dirty="0"/>
              <a:t>Creazione delle istanze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07D1433-C9D0-1CCD-1C84-1D59E1CA7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447" y="2857094"/>
            <a:ext cx="6400800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5120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Sistema proposto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Base di conoscenza </a:t>
            </a:r>
          </a:p>
          <a:p>
            <a:r>
              <a:rPr lang="it-IT" dirty="0"/>
              <a:t>Modellazione concettuale e logica del dominio di interesse con l’uso di schemi basati su RDF, RDF-S e OWL</a:t>
            </a:r>
          </a:p>
          <a:p>
            <a:r>
              <a:rPr lang="it-IT" dirty="0"/>
              <a:t>Riferimenti ad ulteriori ontologie utilizzate/integrate</a:t>
            </a:r>
          </a:p>
          <a:p>
            <a:r>
              <a:rPr lang="it-IT" dirty="0"/>
              <a:t>Riferimenti a Protégé</a:t>
            </a:r>
          </a:p>
        </p:txBody>
      </p:sp>
    </p:spTree>
    <p:extLst>
      <p:ext uri="{BB962C8B-B14F-4D97-AF65-F5344CB8AC3E}">
        <p14:creationId xmlns:p14="http://schemas.microsoft.com/office/powerpoint/2010/main" val="39789108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Sistema proposto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Query SPARQL via responsive MVC web app</a:t>
            </a:r>
          </a:p>
        </p:txBody>
      </p:sp>
    </p:spTree>
    <p:extLst>
      <p:ext uri="{BB962C8B-B14F-4D97-AF65-F5344CB8AC3E}">
        <p14:creationId xmlns:p14="http://schemas.microsoft.com/office/powerpoint/2010/main" val="2702566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sz="4000" dirty="0">
                <a:highlight>
                  <a:srgbClr val="FFFF00"/>
                </a:highlight>
              </a:rPr>
              <a:t>Base di conoscenza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0173AD7-3D56-2C28-AFF4-233CAFB24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7013"/>
            <a:ext cx="7538936" cy="4137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7175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2853" y="1204320"/>
            <a:ext cx="7109145" cy="465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8811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72853" y="1695711"/>
            <a:ext cx="7109145" cy="367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1093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81513" y="1695711"/>
            <a:ext cx="6491824" cy="367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778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1E78E6-6B69-D334-C363-AB484F732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5359921" cy="970450"/>
          </a:xfrm>
        </p:spPr>
        <p:txBody>
          <a:bodyPr>
            <a:normAutofit/>
          </a:bodyPr>
          <a:lstStyle/>
          <a:p>
            <a:r>
              <a:rPr lang="it-IT" dirty="0"/>
              <a:t>About me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8C1212-0CBA-C123-C0B3-12E546313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5351209" cy="3636511"/>
          </a:xfrm>
        </p:spPr>
        <p:txBody>
          <a:bodyPr>
            <a:normAutofit/>
          </a:bodyPr>
          <a:lstStyle/>
          <a:p>
            <a:r>
              <a:rPr lang="it-IT" dirty="0">
                <a:latin typeface="Century Gothic (Corpo)"/>
                <a:ea typeface="Roboto"/>
                <a:cs typeface="Catamaran SemiBold" pitchFamily="2" charset="0"/>
                <a:sym typeface="Roboto"/>
              </a:rPr>
              <a:t>Sabato Nocera (</a:t>
            </a:r>
            <a:r>
              <a:rPr lang="it-IT" dirty="0">
                <a:latin typeface="Century Gothic (Corpo)"/>
                <a:ea typeface="Roboto"/>
                <a:cs typeface="Catamaran Light" pitchFamily="2" charset="0"/>
                <a:sym typeface="Roboto"/>
              </a:rPr>
              <a:t>Matr.  05225 00961)</a:t>
            </a:r>
          </a:p>
          <a:p>
            <a:r>
              <a:rPr lang="it-IT" dirty="0">
                <a:latin typeface="Century Gothic (Corpo)"/>
                <a:ea typeface="Roboto"/>
                <a:cs typeface="Catamaran Light" pitchFamily="2" charset="0"/>
                <a:sym typeface="Roboto"/>
              </a:rPr>
              <a:t>Studente del corso di laurea magistrale di Informatica (2° anno)</a:t>
            </a:r>
          </a:p>
          <a:p>
            <a:r>
              <a:rPr lang="it-IT" dirty="0">
                <a:latin typeface="Century Gothic (Corpo)"/>
                <a:ea typeface="Roboto"/>
                <a:cs typeface="Catamaran Light" pitchFamily="2" charset="0"/>
                <a:sym typeface="Roboto"/>
              </a:rPr>
              <a:t>Curriculum di Software Engineering and IT Management</a:t>
            </a:r>
          </a:p>
          <a:p>
            <a:r>
              <a:rPr lang="it-IT" dirty="0">
                <a:latin typeface="Century Gothic (Corpo)"/>
                <a:ea typeface="Roboto"/>
                <a:cs typeface="Catamaran SemiBold" pitchFamily="2" charset="0"/>
                <a:sym typeface="Roboto"/>
              </a:rPr>
              <a:t>Contatti</a:t>
            </a:r>
            <a:r>
              <a:rPr lang="it-IT" dirty="0">
                <a:latin typeface="Century Gothic (Corpo)"/>
                <a:ea typeface="Roboto"/>
                <a:cs typeface="Catamaran Light" pitchFamily="2" charset="0"/>
                <a:sym typeface="Roboto"/>
              </a:rPr>
              <a:t>: s.nocera6@studenti.unisa.it</a:t>
            </a:r>
            <a:endParaRPr lang="it-IT" dirty="0">
              <a:latin typeface="Century Gothic (Corpo)"/>
            </a:endParaRPr>
          </a:p>
        </p:txBody>
      </p:sp>
      <p:sp>
        <p:nvSpPr>
          <p:cNvPr id="17" name="Rectangle 13">
            <a:extLst>
              <a:ext uri="{FF2B5EF4-FFF2-40B4-BE49-F238E27FC236}">
                <a16:creationId xmlns:a16="http://schemas.microsoft.com/office/drawing/2014/main" id="{29D6AF62-D958-4235-B1F5-7CE0E6556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75898" y="0"/>
            <a:ext cx="571305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7">
            <a:extLst>
              <a:ext uri="{FF2B5EF4-FFF2-40B4-BE49-F238E27FC236}">
                <a16:creationId xmlns:a16="http://schemas.microsoft.com/office/drawing/2014/main" id="{5E87C0A4-8E75-4942-A5BE-28699422A9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28932" y="958640"/>
            <a:ext cx="4419604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oogle Shape;567;p50" descr="Immagine che contiene persona, uomo, maglietta, posando&#10;&#10;Descrizione generata automaticamente">
            <a:extLst>
              <a:ext uri="{FF2B5EF4-FFF2-40B4-BE49-F238E27FC236}">
                <a16:creationId xmlns:a16="http://schemas.microsoft.com/office/drawing/2014/main" id="{0D39CDBC-1C1E-2757-8F5B-C37D440E565A}"/>
              </a:ext>
            </a:extLst>
          </p:cNvPr>
          <p:cNvPicPr preferRelativeResize="0"/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4877" r="6631" b="5"/>
          <a:stretch/>
        </p:blipFill>
        <p:spPr>
          <a:xfrm>
            <a:off x="7410517" y="1258529"/>
            <a:ext cx="3832042" cy="433020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350633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60769" y="1695711"/>
            <a:ext cx="5733311" cy="367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1243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83C7EEB-5E9D-26E1-DE01-7CC9ED9F4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42887"/>
            <a:ext cx="10972800" cy="637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6467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83C7EEB-5E9D-26E1-DE01-7CC9ED9F49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" y="563546"/>
            <a:ext cx="10972800" cy="5730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8906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83C7EEB-5E9D-26E1-DE01-7CC9ED9F49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" y="592584"/>
            <a:ext cx="10972800" cy="567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1208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DATABASE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72853" y="1466106"/>
            <a:ext cx="7109145" cy="413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3602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72853" y="1598012"/>
            <a:ext cx="7109145" cy="3867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952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72853" y="1676528"/>
            <a:ext cx="7109145" cy="371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9298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72853" y="1766767"/>
            <a:ext cx="7109145" cy="352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8014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28535" y="1766767"/>
            <a:ext cx="5997780" cy="352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0436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76154" y="1766767"/>
            <a:ext cx="4702541" cy="352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305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1E78E6-6B69-D334-C363-AB484F732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Agenda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8C1212-0CBA-C123-C0B3-12E546313C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>
                <a:highlight>
                  <a:srgbClr val="FFFF00"/>
                </a:highlight>
              </a:rPr>
              <a:t>Introduzione</a:t>
            </a:r>
          </a:p>
          <a:p>
            <a:r>
              <a:rPr lang="it-IT" dirty="0">
                <a:highlight>
                  <a:srgbClr val="FFFF00"/>
                </a:highlight>
              </a:rPr>
              <a:t>Sistema attuale</a:t>
            </a:r>
          </a:p>
          <a:p>
            <a:r>
              <a:rPr lang="it-IT" dirty="0">
                <a:highlight>
                  <a:srgbClr val="FFFF00"/>
                </a:highlight>
              </a:rPr>
              <a:t>Sistema proposto</a:t>
            </a:r>
          </a:p>
          <a:p>
            <a:pPr lvl="1"/>
            <a:r>
              <a:rPr lang="it-IT" dirty="0">
                <a:highlight>
                  <a:srgbClr val="FFFF00"/>
                </a:highlight>
              </a:rPr>
              <a:t>Sviluppo dell’ontologia</a:t>
            </a:r>
          </a:p>
          <a:p>
            <a:pPr lvl="1"/>
            <a:r>
              <a:rPr lang="it-IT" dirty="0">
                <a:highlight>
                  <a:srgbClr val="FFFF00"/>
                </a:highlight>
              </a:rPr>
              <a:t>SPARQL</a:t>
            </a:r>
          </a:p>
          <a:p>
            <a:r>
              <a:rPr lang="it-IT" dirty="0">
                <a:highlight>
                  <a:srgbClr val="FFFF00"/>
                </a:highlight>
              </a:rPr>
              <a:t>Conclusioni</a:t>
            </a:r>
          </a:p>
        </p:txBody>
      </p:sp>
    </p:spTree>
    <p:extLst>
      <p:ext uri="{BB962C8B-B14F-4D97-AF65-F5344CB8AC3E}">
        <p14:creationId xmlns:p14="http://schemas.microsoft.com/office/powerpoint/2010/main" val="14935293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SPARQL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76154" y="2205964"/>
            <a:ext cx="4702541" cy="2651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8504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Pubblicazione ontologia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66981" y="2205964"/>
            <a:ext cx="4520886" cy="2651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8879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highlight>
                  <a:srgbClr val="FFFF00"/>
                </a:highlight>
              </a:rPr>
              <a:t>Pubblicazione ontologia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ACBE378-6CFF-1F69-8E9B-07149391C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1993921-1A95-B89C-D238-74CDB179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40193" y="2205964"/>
            <a:ext cx="4374461" cy="2651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485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Conclusioni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Riepilogo dei risultati ottenuti</a:t>
            </a:r>
          </a:p>
          <a:p>
            <a:r>
              <a:rPr lang="it-IT" dirty="0"/>
              <a:t>Abbiamo soddisfatto le aspettative iniziali?</a:t>
            </a:r>
          </a:p>
        </p:txBody>
      </p:sp>
    </p:spTree>
    <p:extLst>
      <p:ext uri="{BB962C8B-B14F-4D97-AF65-F5344CB8AC3E}">
        <p14:creationId xmlns:p14="http://schemas.microsoft.com/office/powerpoint/2010/main" val="40943912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Riferimenti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[1] </a:t>
            </a:r>
            <a:r>
              <a:rPr lang="it-IT" dirty="0" err="1">
                <a:highlight>
                  <a:srgbClr val="FFFF00"/>
                </a:highlight>
              </a:rPr>
              <a:t>Linked</a:t>
            </a:r>
            <a:r>
              <a:rPr lang="it-IT" dirty="0">
                <a:highlight>
                  <a:srgbClr val="FFFF00"/>
                </a:highlight>
              </a:rPr>
              <a:t> Open </a:t>
            </a:r>
            <a:r>
              <a:rPr lang="it-IT" dirty="0" err="1">
                <a:highlight>
                  <a:srgbClr val="FFFF00"/>
                </a:highlight>
              </a:rPr>
              <a:t>Vocabularies</a:t>
            </a:r>
            <a:r>
              <a:rPr lang="it-IT" dirty="0">
                <a:highlight>
                  <a:srgbClr val="FFFF00"/>
                </a:highlight>
              </a:rPr>
              <a:t> (LOV), </a:t>
            </a:r>
            <a:r>
              <a:rPr lang="it-IT" dirty="0">
                <a:highlight>
                  <a:srgbClr val="FFFF00"/>
                </a:highlight>
                <a:hlinkClick r:id="rId2"/>
              </a:rPr>
              <a:t>https://lov.linkeddata.es/dataset/lov</a:t>
            </a:r>
            <a:endParaRPr lang="it-IT" dirty="0">
              <a:highlight>
                <a:srgbClr val="FFFF00"/>
              </a:highlight>
            </a:endParaRPr>
          </a:p>
          <a:p>
            <a:r>
              <a:rPr lang="en-US" dirty="0">
                <a:highlight>
                  <a:srgbClr val="FFFF00"/>
                </a:highlight>
              </a:rPr>
              <a:t>[2] Repository di DOAP: Description Of A Project, </a:t>
            </a:r>
            <a:r>
              <a:rPr lang="en-US" dirty="0">
                <a:highlight>
                  <a:srgbClr val="FFFF00"/>
                </a:highlight>
                <a:hlinkClick r:id="rId3"/>
              </a:rPr>
              <a:t>https://github.com/ewilderj/doap</a:t>
            </a:r>
            <a:endParaRPr lang="en-US" dirty="0">
              <a:highlight>
                <a:srgbClr val="FFFF00"/>
              </a:highlight>
            </a:endParaRPr>
          </a:p>
          <a:p>
            <a:r>
              <a:rPr lang="en-US" dirty="0">
                <a:highlight>
                  <a:srgbClr val="FFFF00"/>
                </a:highlight>
              </a:rPr>
              <a:t>[3] DOAP: Description Of A Project, </a:t>
            </a:r>
            <a:r>
              <a:rPr lang="en-US" dirty="0">
                <a:highlight>
                  <a:srgbClr val="FFFF00"/>
                </a:highlight>
                <a:hlinkClick r:id="rId4"/>
              </a:rPr>
              <a:t>http://usefulinc.com/ns/doap</a:t>
            </a:r>
            <a:endParaRPr lang="en-US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1803534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Ringraziamenti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40998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Sviluppo dell’ontologia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5220EDC8-5927-DD4F-FD88-E2C59241115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936494049"/>
              </p:ext>
            </p:extLst>
          </p:nvPr>
        </p:nvGraphicFramePr>
        <p:xfrm>
          <a:off x="324971" y="2222499"/>
          <a:ext cx="5968163" cy="4188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DAB68357-D481-4B2B-8A97-EC32E3AF757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/>
              <a:t>Processo iterativo per il raffinamento dell’ontologia</a:t>
            </a:r>
          </a:p>
        </p:txBody>
      </p:sp>
    </p:spTree>
    <p:extLst>
      <p:ext uri="{BB962C8B-B14F-4D97-AF65-F5344CB8AC3E}">
        <p14:creationId xmlns:p14="http://schemas.microsoft.com/office/powerpoint/2010/main" val="765228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sz="4000" dirty="0"/>
              <a:t>Identificazione del dominio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Il dominio dell’ontologia è rappresentato dai </a:t>
            </a:r>
            <a:r>
              <a:rPr lang="it-IT" b="1" dirty="0"/>
              <a:t>repository software</a:t>
            </a:r>
            <a:r>
              <a:rPr lang="it-IT" dirty="0"/>
              <a:t>, sistemi di archiviazione centralizzati contenenti tutti i file del progetto, sotto controllo di versione, che possono essere acceduti e modificati dagli sviluppatori.</a:t>
            </a:r>
          </a:p>
          <a:p>
            <a:r>
              <a:rPr lang="it-IT" dirty="0"/>
              <a:t>Disporre di una rappresentazione facile da interrogare secondo i dettami del Web Semantico permetterebbe, ad esempio, di:</a:t>
            </a:r>
          </a:p>
          <a:p>
            <a:pPr lvl="1"/>
            <a:r>
              <a:rPr lang="it-IT" dirty="0"/>
              <a:t>Recuperare agevolmente le informazioni necessarie ai ricercatori e agli studenti coinvolti nel mining di software repository (es.</a:t>
            </a:r>
            <a:r>
              <a:rPr lang="it-IT" dirty="0">
                <a:highlight>
                  <a:srgbClr val="00FF00"/>
                </a:highlight>
              </a:rPr>
              <a:t> in merito a ‘domande a cui la base di conoscenza dovrebbe rispondere’);</a:t>
            </a:r>
          </a:p>
          <a:p>
            <a:pPr lvl="1"/>
            <a:r>
              <a:rPr lang="it-IT" dirty="0"/>
              <a:t>Individuare facilmente progetti open source da utilizzare, espandere o sponsorizzare.</a:t>
            </a:r>
          </a:p>
          <a:p>
            <a:r>
              <a:rPr lang="it-IT" dirty="0"/>
              <a:t>Tale ontologia potrebbe essere potenzialmente utilizzata da chiunque e la comunità open source potrebbe avere interesse nel manutenerla.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128015EF-21C7-E387-A8A8-F360FF7F81F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00B050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3946868" y="243280"/>
            <a:ext cx="6430314" cy="260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805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sz="4000" dirty="0"/>
              <a:t>Considerazioni sul riuso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Ad oggi, </a:t>
            </a:r>
            <a:r>
              <a:rPr lang="it-IT" b="1" dirty="0"/>
              <a:t>non esiste </a:t>
            </a:r>
            <a:r>
              <a:rPr lang="it-IT" dirty="0"/>
              <a:t>un’ontologia relativa che descriva in modo appropriato la realtà dei repository software. </a:t>
            </a:r>
          </a:p>
          <a:p>
            <a:r>
              <a:rPr lang="it-IT" dirty="0">
                <a:highlight>
                  <a:srgbClr val="FFFF00"/>
                </a:highlight>
              </a:rPr>
              <a:t>Effettuando una ricerca sul sito </a:t>
            </a:r>
            <a:r>
              <a:rPr lang="it-IT" b="1" dirty="0" err="1">
                <a:highlight>
                  <a:srgbClr val="FFFF00"/>
                </a:highlight>
              </a:rPr>
              <a:t>Linked</a:t>
            </a:r>
            <a:r>
              <a:rPr lang="it-IT" b="1" dirty="0">
                <a:highlight>
                  <a:srgbClr val="FFFF00"/>
                </a:highlight>
              </a:rPr>
              <a:t> Open </a:t>
            </a:r>
            <a:r>
              <a:rPr lang="it-IT" b="1" dirty="0" err="1">
                <a:highlight>
                  <a:srgbClr val="FFFF00"/>
                </a:highlight>
              </a:rPr>
              <a:t>Vocabularies</a:t>
            </a:r>
            <a:r>
              <a:rPr lang="it-IT" b="1" dirty="0">
                <a:highlight>
                  <a:srgbClr val="FFFF00"/>
                </a:highlight>
              </a:rPr>
              <a:t> (LOV)</a:t>
            </a:r>
            <a:r>
              <a:rPr lang="it-IT" dirty="0">
                <a:highlight>
                  <a:srgbClr val="FFFF00"/>
                </a:highlight>
              </a:rPr>
              <a:t>[1], è stato possibile individuare l’ontologia </a:t>
            </a:r>
            <a:r>
              <a:rPr lang="it-IT" b="1" dirty="0">
                <a:highlight>
                  <a:srgbClr val="FFFF00"/>
                </a:highlight>
              </a:rPr>
              <a:t>DOAP: </a:t>
            </a:r>
            <a:r>
              <a:rPr lang="it-IT" b="1" dirty="0" err="1">
                <a:highlight>
                  <a:srgbClr val="FFFF00"/>
                </a:highlight>
              </a:rPr>
              <a:t>Description</a:t>
            </a:r>
            <a:r>
              <a:rPr lang="it-IT" b="1" dirty="0">
                <a:highlight>
                  <a:srgbClr val="FFFF00"/>
                </a:highlight>
              </a:rPr>
              <a:t> Of A Project</a:t>
            </a:r>
            <a:r>
              <a:rPr lang="it-IT" dirty="0">
                <a:highlight>
                  <a:srgbClr val="FFFF00"/>
                </a:highlight>
              </a:rPr>
              <a:t>[2][3], utile nella descrizione di progetti software open source; infatti, presenta un concetto di Repository, ma quest’ultimo non è sufficientemente dettagliato e mancano ulteriori concetti indispensabili, come quello di </a:t>
            </a:r>
            <a:r>
              <a:rPr lang="it-IT" dirty="0" err="1">
                <a:highlight>
                  <a:srgbClr val="FFFF00"/>
                </a:highlight>
              </a:rPr>
              <a:t>Commit</a:t>
            </a:r>
            <a:r>
              <a:rPr lang="it-IT" dirty="0">
                <a:highlight>
                  <a:srgbClr val="FFFF00"/>
                </a:highlight>
              </a:rPr>
              <a:t>.</a:t>
            </a:r>
          </a:p>
          <a:p>
            <a:r>
              <a:rPr lang="it-IT" dirty="0">
                <a:highlight>
                  <a:srgbClr val="FFFF00"/>
                </a:highlight>
              </a:rPr>
              <a:t>Essendo validata e rappresentativa di un’opportunità per risparmiare tempo, lo sviluppo della presente ontologia ha riutilizzato DOAP, espandendola per raffinare al meglio quello che è il concetto di Repository. </a:t>
            </a:r>
          </a:p>
          <a:p>
            <a:r>
              <a:rPr lang="it-IT" dirty="0">
                <a:highlight>
                  <a:srgbClr val="FFFF00"/>
                </a:highlight>
              </a:rPr>
              <a:t>Dire qui quali sono le ontologie utilizzate, es. </a:t>
            </a:r>
            <a:r>
              <a:rPr lang="it-IT" dirty="0" err="1">
                <a:highlight>
                  <a:srgbClr val="FFFF00"/>
                </a:highlight>
              </a:rPr>
              <a:t>dublin</a:t>
            </a:r>
            <a:r>
              <a:rPr lang="it-IT" dirty="0">
                <a:highlight>
                  <a:srgbClr val="FFFF00"/>
                </a:highlight>
              </a:rPr>
              <a:t> core, </a:t>
            </a:r>
            <a:r>
              <a:rPr lang="it-IT" dirty="0" err="1">
                <a:highlight>
                  <a:srgbClr val="FFFF00"/>
                </a:highlight>
              </a:rPr>
              <a:t>foaf</a:t>
            </a:r>
            <a:endParaRPr lang="it-IT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308376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FFA6F-2D63-49DE-CC78-CF076649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Elencazione dei termini</a:t>
            </a:r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18D5FF8-71D2-8BD4-2A22-851E9CD7D6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/>
              <a:t>I principali concetti trattati dall’ontologia riguardano la realtà dello sviluppo software in ambiente collaborativo, evidenziandone le relazioni esistenti.</a:t>
            </a:r>
          </a:p>
        </p:txBody>
      </p:sp>
      <p:graphicFrame>
        <p:nvGraphicFramePr>
          <p:cNvPr id="9" name="Segnaposto contenuto 8">
            <a:extLst>
              <a:ext uri="{FF2B5EF4-FFF2-40B4-BE49-F238E27FC236}">
                <a16:creationId xmlns:a16="http://schemas.microsoft.com/office/drawing/2014/main" id="{228E302B-1327-2C55-2D4D-195FD85F5E1E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799465024"/>
              </p:ext>
            </p:extLst>
          </p:nvPr>
        </p:nvGraphicFramePr>
        <p:xfrm>
          <a:off x="819150" y="2222500"/>
          <a:ext cx="5184775" cy="3638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81604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FFA6F-2D63-49DE-CC78-CF076649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Definizione delle classi</a:t>
            </a:r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18D5FF8-71D2-8BD4-2A22-851E9CD7D6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/>
              <a:t>Definizione delle classi e delle sottoclassi attraverso un approccio top-down</a:t>
            </a:r>
          </a:p>
        </p:txBody>
      </p:sp>
      <p:graphicFrame>
        <p:nvGraphicFramePr>
          <p:cNvPr id="8" name="Segnaposto contenuto 7">
            <a:extLst>
              <a:ext uri="{FF2B5EF4-FFF2-40B4-BE49-F238E27FC236}">
                <a16:creationId xmlns:a16="http://schemas.microsoft.com/office/drawing/2014/main" id="{E62A2A58-3AA7-1D34-6259-851951014EA7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065823424"/>
              </p:ext>
            </p:extLst>
          </p:nvPr>
        </p:nvGraphicFramePr>
        <p:xfrm>
          <a:off x="819150" y="2222500"/>
          <a:ext cx="5184775" cy="4188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85695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FFA6F-2D63-49DE-CC78-CF076649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Definizione delle classi</a:t>
            </a:r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18D5FF8-71D2-8BD4-2A22-851E9CD7D6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/>
              <a:t>Definizione delle classi e delle sottoclassi attraverso un approccio top-down</a:t>
            </a:r>
          </a:p>
        </p:txBody>
      </p:sp>
      <p:graphicFrame>
        <p:nvGraphicFramePr>
          <p:cNvPr id="8" name="Segnaposto contenuto 7">
            <a:extLst>
              <a:ext uri="{FF2B5EF4-FFF2-40B4-BE49-F238E27FC236}">
                <a16:creationId xmlns:a16="http://schemas.microsoft.com/office/drawing/2014/main" id="{E62A2A58-3AA7-1D34-6259-851951014EA7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665297804"/>
              </p:ext>
            </p:extLst>
          </p:nvPr>
        </p:nvGraphicFramePr>
        <p:xfrm>
          <a:off x="819150" y="2222500"/>
          <a:ext cx="5184775" cy="4188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6475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zione">
  <a:themeElements>
    <a:clrScheme name="Citazion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Citazion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azion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Citazione</Template>
  <TotalTime>452</TotalTime>
  <Words>624</Words>
  <Application>Microsoft Office PowerPoint</Application>
  <PresentationFormat>Widescreen</PresentationFormat>
  <Paragraphs>101</Paragraphs>
  <Slides>35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35</vt:i4>
      </vt:variant>
    </vt:vector>
  </HeadingPairs>
  <TitlesOfParts>
    <vt:vector size="40" baseType="lpstr">
      <vt:lpstr>Calibri</vt:lpstr>
      <vt:lpstr>Century Gothic</vt:lpstr>
      <vt:lpstr>Century Gothic (Corpo)</vt:lpstr>
      <vt:lpstr>Wingdings 2</vt:lpstr>
      <vt:lpstr>Citazione</vt:lpstr>
      <vt:lpstr>Progetto di Intelligent Web</vt:lpstr>
      <vt:lpstr>About me</vt:lpstr>
      <vt:lpstr>Agenda</vt:lpstr>
      <vt:lpstr>Sviluppo dell’ontologia</vt:lpstr>
      <vt:lpstr>Identificazione del dominio</vt:lpstr>
      <vt:lpstr>Considerazioni sul riuso</vt:lpstr>
      <vt:lpstr>Elencazione dei termini</vt:lpstr>
      <vt:lpstr>Definizione delle classi</vt:lpstr>
      <vt:lpstr>Definizione delle classi</vt:lpstr>
      <vt:lpstr>Definizione delle classi</vt:lpstr>
      <vt:lpstr>Definizione delle proprietà</vt:lpstr>
      <vt:lpstr>Definizione dei vincoli</vt:lpstr>
      <vt:lpstr>Creazione delle istanze</vt:lpstr>
      <vt:lpstr>Sistema proposto</vt:lpstr>
      <vt:lpstr>Sistema proposto</vt:lpstr>
      <vt:lpstr>Base di conoscenza</vt:lpstr>
      <vt:lpstr>SPARQL</vt:lpstr>
      <vt:lpstr>SPARQL</vt:lpstr>
      <vt:lpstr>SPARQL</vt:lpstr>
      <vt:lpstr>SPARQL</vt:lpstr>
      <vt:lpstr>SPARQL</vt:lpstr>
      <vt:lpstr>SPARQL</vt:lpstr>
      <vt:lpstr>SPARQL</vt:lpstr>
      <vt:lpstr>DATABASE</vt:lpstr>
      <vt:lpstr>SPARQL</vt:lpstr>
      <vt:lpstr>SPARQL</vt:lpstr>
      <vt:lpstr>SPARQL</vt:lpstr>
      <vt:lpstr>SPARQL</vt:lpstr>
      <vt:lpstr>SPARQL</vt:lpstr>
      <vt:lpstr>SPARQL</vt:lpstr>
      <vt:lpstr>Pubblicazione ontologia</vt:lpstr>
      <vt:lpstr>Pubblicazione ontologia</vt:lpstr>
      <vt:lpstr>Conclusioni</vt:lpstr>
      <vt:lpstr>Riferimenti</vt:lpstr>
      <vt:lpstr>Ringraziamenti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Nome Progetto IW</dc:title>
  <dc:creator>SABATO NOCERA</dc:creator>
  <cp:lastModifiedBy>SABATO NOCERA</cp:lastModifiedBy>
  <cp:revision>32</cp:revision>
  <dcterms:created xsi:type="dcterms:W3CDTF">2022-05-14T13:14:28Z</dcterms:created>
  <dcterms:modified xsi:type="dcterms:W3CDTF">2022-05-30T09:06:45Z</dcterms:modified>
</cp:coreProperties>
</file>

<file path=docProps/thumbnail.jpeg>
</file>